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071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8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2476" b="-2"/>
          <a:stretch/>
        </p:blipFill>
        <p:spPr>
          <a:xfrm>
            <a:off x="539750" y="549275"/>
            <a:ext cx="8064500" cy="5759450"/>
          </a:xfrm>
          <a:prstGeom prst="roundRect">
            <a:avLst>
              <a:gd name="adj" fmla="val 2558"/>
            </a:avLst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4734D898-0BC0-491D-BDEF-D18796D8316A}"/>
              </a:ext>
            </a:extLst>
          </p:cNvPr>
          <p:cNvSpPr/>
          <p:nvPr/>
        </p:nvSpPr>
        <p:spPr>
          <a:xfrm>
            <a:off x="6392008" y="2092569"/>
            <a:ext cx="1996342" cy="127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D186A97-A618-451B-B75E-F6FE647F09DF}"/>
              </a:ext>
            </a:extLst>
          </p:cNvPr>
          <p:cNvSpPr/>
          <p:nvPr/>
        </p:nvSpPr>
        <p:spPr>
          <a:xfrm>
            <a:off x="539750" y="2338754"/>
            <a:ext cx="743927" cy="140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FA43A0E3-58B3-4670-8323-99D400A147F3}"/>
              </a:ext>
            </a:extLst>
          </p:cNvPr>
          <p:cNvSpPr/>
          <p:nvPr/>
        </p:nvSpPr>
        <p:spPr>
          <a:xfrm>
            <a:off x="5460023" y="3745523"/>
            <a:ext cx="1081454" cy="1670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6EDE4D31-6C8C-49E6-93C9-F6CA76384233}"/>
              </a:ext>
            </a:extLst>
          </p:cNvPr>
          <p:cNvSpPr/>
          <p:nvPr/>
        </p:nvSpPr>
        <p:spPr>
          <a:xfrm>
            <a:off x="539750" y="4910748"/>
            <a:ext cx="1834173" cy="1182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CD1ECFFA-6553-486E-A762-DE954725EB27}"/>
              </a:ext>
            </a:extLst>
          </p:cNvPr>
          <p:cNvSpPr/>
          <p:nvPr/>
        </p:nvSpPr>
        <p:spPr>
          <a:xfrm>
            <a:off x="4572000" y="1749669"/>
            <a:ext cx="1151792" cy="199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F7A936F7-5B96-4A41-96F4-4247B45EC476}"/>
              </a:ext>
            </a:extLst>
          </p:cNvPr>
          <p:cNvSpPr/>
          <p:nvPr/>
        </p:nvSpPr>
        <p:spPr>
          <a:xfrm>
            <a:off x="1503484" y="2716822"/>
            <a:ext cx="2954215" cy="2013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8" action="ppaction://hlinksldjump"/>
            <a:extLst>
              <a:ext uri="{FF2B5EF4-FFF2-40B4-BE49-F238E27FC236}">
                <a16:creationId xmlns:a16="http://schemas.microsoft.com/office/drawing/2014/main" id="{EBEE1374-4EC8-40C5-A918-08D11E4F12F9}"/>
              </a:ext>
            </a:extLst>
          </p:cNvPr>
          <p:cNvSpPr/>
          <p:nvPr/>
        </p:nvSpPr>
        <p:spPr>
          <a:xfrm>
            <a:off x="6563948" y="3358415"/>
            <a:ext cx="1996342" cy="1143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78D77-B637-4664-8E20-F6D7F856C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25" y="800343"/>
            <a:ext cx="6453836" cy="5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86567-CDBD-42EB-987E-C9E3CBA01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58" y="765174"/>
            <a:ext cx="3479683" cy="53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86601-1603-4E44-BA82-8875E707E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87" y="1091216"/>
            <a:ext cx="6543425" cy="46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271CD-9CF5-4058-A2FD-D14E57E06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29" y="1219901"/>
            <a:ext cx="6737141" cy="44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B6192-8F4C-423F-BD6B-35360391F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87" y="1134879"/>
            <a:ext cx="2899038" cy="458824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ECA92-8DC9-4A4D-94C8-954DF63F0B8F}"/>
              </a:ext>
            </a:extLst>
          </p:cNvPr>
          <p:cNvGrpSpPr/>
          <p:nvPr/>
        </p:nvGrpSpPr>
        <p:grpSpPr>
          <a:xfrm>
            <a:off x="1241896" y="1134878"/>
            <a:ext cx="3524833" cy="4588242"/>
            <a:chOff x="1241896" y="1134878"/>
            <a:chExt cx="3524833" cy="45882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FA90D0-422C-4D10-8AC8-616F91245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896" y="1134878"/>
              <a:ext cx="3524833" cy="45882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F630E-2CE1-4316-B372-CA385B024A09}"/>
                </a:ext>
              </a:extLst>
            </p:cNvPr>
            <p:cNvSpPr/>
            <p:nvPr/>
          </p:nvSpPr>
          <p:spPr>
            <a:xfrm>
              <a:off x="4132385" y="2101362"/>
              <a:ext cx="634344" cy="791307"/>
            </a:xfrm>
            <a:prstGeom prst="rect">
              <a:avLst/>
            </a:prstGeom>
            <a:solidFill>
              <a:srgbClr val="B2D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169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A82DE-0066-49C8-89E3-1D7D2EB50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2" y="1350294"/>
            <a:ext cx="7491535" cy="4166816"/>
          </a:xfrm>
          <a:prstGeom prst="rect">
            <a:avLst/>
          </a:prstGeom>
        </p:spPr>
      </p:pic>
      <p:sp>
        <p:nvSpPr>
          <p:cNvPr id="4" name="Right Arrow 5">
            <a:hlinkClick r:id="rId4" action="ppaction://hlinksldjump"/>
            <a:extLst>
              <a:ext uri="{FF2B5EF4-FFF2-40B4-BE49-F238E27FC236}">
                <a16:creationId xmlns:a16="http://schemas.microsoft.com/office/drawing/2014/main" id="{645038A8-7266-4A59-8201-C91FA3524928}"/>
              </a:ext>
            </a:extLst>
          </p:cNvPr>
          <p:cNvSpPr/>
          <p:nvPr/>
        </p:nvSpPr>
        <p:spPr>
          <a:xfrm>
            <a:off x="7911425" y="6072491"/>
            <a:ext cx="828000" cy="396000"/>
          </a:xfrm>
          <a:prstGeom prst="roundRect">
            <a:avLst/>
          </a:prstGeom>
          <a:solidFill>
            <a:srgbClr val="9E9C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48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62</TotalTime>
  <Words>30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Lisa Hedgecock</cp:lastModifiedBy>
  <cp:revision>10</cp:revision>
  <dcterms:created xsi:type="dcterms:W3CDTF">2020-05-26T11:56:14Z</dcterms:created>
  <dcterms:modified xsi:type="dcterms:W3CDTF">2021-02-09T07:36:51Z</dcterms:modified>
</cp:coreProperties>
</file>