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46" r:id="rId2"/>
    <p:sldId id="428" r:id="rId3"/>
    <p:sldId id="444" r:id="rId4"/>
    <p:sldId id="261" r:id="rId5"/>
    <p:sldId id="452" r:id="rId6"/>
    <p:sldId id="44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Chilton" initials="D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291" autoAdjust="0"/>
  </p:normalViewPr>
  <p:slideViewPr>
    <p:cSldViewPr>
      <p:cViewPr varScale="1">
        <p:scale>
          <a:sx n="68" d="100"/>
          <a:sy n="68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5CEDD-611D-4015-8631-7905B8E1F3CB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7BB92-CDE8-4929-A93D-042DEF83E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5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Players      shapes      teeth     flight     turn      flew    boy     couch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8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love Fridays because I get to see my friends.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36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5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2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0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8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7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8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4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6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81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27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5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58F2-AE91-4B86-9D56-78B3988F2906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4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EC8EE860-9F54-455D-B32F-E724B7D49974}"/>
              </a:ext>
            </a:extLst>
          </p:cNvPr>
          <p:cNvSpPr txBox="1">
            <a:spLocks/>
          </p:cNvSpPr>
          <p:nvPr/>
        </p:nvSpPr>
        <p:spPr>
          <a:xfrm>
            <a:off x="125760" y="748270"/>
            <a:ext cx="8892480" cy="5361459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Daily Phonics Home learning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Summer 2 week 6 </a:t>
            </a:r>
            <a:r>
              <a:rPr lang="en-GB" sz="2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lesson 5</a:t>
            </a:r>
            <a:r>
              <a:rPr lang="en-GB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0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The weeks lessons focus on consolidating: phonics sounds, months of the year, days of the week, year 1 tricky words, Year 1 punctuation and suffixes. 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AD9856-21B9-4081-8956-67208718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8640"/>
            <a:ext cx="7829550" cy="2324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D97BD9-3E6F-4C76-9F8F-C0AB38D14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232" y="1575867"/>
            <a:ext cx="3287894" cy="9368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399C8B-A51F-4154-99C0-DC2D9FA96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212976"/>
            <a:ext cx="3524250" cy="3152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B1657D-3A70-464F-8304-0BFB1B528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508" y="4423048"/>
            <a:ext cx="20574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79"/>
    </mc:Choice>
    <mc:Fallback xmlns="">
      <p:transition spd="slow" advTm="2827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860806-8F32-4250-A785-B38178EC5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6" y="1340768"/>
            <a:ext cx="8964488" cy="38902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AE0050-7E89-4BA3-8440-C970C747560F}"/>
              </a:ext>
            </a:extLst>
          </p:cNvPr>
          <p:cNvSpPr txBox="1"/>
          <p:nvPr/>
        </p:nvSpPr>
        <p:spPr>
          <a:xfrm>
            <a:off x="116292" y="548680"/>
            <a:ext cx="5500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Teacher: sound talk words for children to blend…</a:t>
            </a:r>
          </a:p>
        </p:txBody>
      </p:sp>
    </p:spTree>
    <p:extLst>
      <p:ext uri="{BB962C8B-B14F-4D97-AF65-F5344CB8AC3E}">
        <p14:creationId xmlns:p14="http://schemas.microsoft.com/office/powerpoint/2010/main" val="7536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56"/>
    </mc:Choice>
    <mc:Fallback xmlns="">
      <p:transition spd="slow" advTm="128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735" y="3065955"/>
            <a:ext cx="1051891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25" dirty="0">
                <a:latin typeface="Comic Sans MS" panose="030F0702030302020204" pitchFamily="66" charset="0"/>
              </a:rPr>
              <a:t>like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4514" y="1553285"/>
            <a:ext cx="1372492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25" dirty="0"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9791" y="3610686"/>
            <a:ext cx="1407758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25" dirty="0">
                <a:latin typeface="Comic Sans MS" panose="030F0702030302020204" pitchFamily="66" charset="0"/>
              </a:rPr>
              <a:t>little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92825" y="4470495"/>
            <a:ext cx="987771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25" dirty="0">
                <a:latin typeface="Comic Sans MS" panose="030F0702030302020204" pitchFamily="66" charset="0"/>
              </a:rPr>
              <a:t>out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187" y="3417974"/>
            <a:ext cx="1574470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25" dirty="0">
                <a:latin typeface="Comic Sans MS" panose="030F0702030302020204" pitchFamily="66" charset="0"/>
              </a:rPr>
              <a:t>there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6055" y="1334331"/>
            <a:ext cx="1382110" cy="727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25" dirty="0"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127238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123D0D-374E-422B-81BB-D0FECADA0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43" y="0"/>
            <a:ext cx="6549591" cy="35562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A774A3-5C18-47CC-98E8-60173FCB9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973" y="3429000"/>
            <a:ext cx="5549027" cy="355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5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F11025-93CE-4143-8C0E-F44C73929FB9}"/>
              </a:ext>
            </a:extLst>
          </p:cNvPr>
          <p:cNvSpPr txBox="1"/>
          <p:nvPr/>
        </p:nvSpPr>
        <p:spPr>
          <a:xfrm>
            <a:off x="170160" y="192079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Dictated sentence: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F9A171-3EA5-4AE4-AA1F-56D0FBD6EA22}"/>
              </a:ext>
            </a:extLst>
          </p:cNvPr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809292-A7B8-4473-9CAB-764E2CFDC88D}"/>
              </a:ext>
            </a:extLst>
          </p:cNvPr>
          <p:cNvCxnSpPr/>
          <p:nvPr/>
        </p:nvCxnSpPr>
        <p:spPr>
          <a:xfrm>
            <a:off x="0" y="299695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07434C-300A-4815-AD31-B5B59BCFD0EA}"/>
              </a:ext>
            </a:extLst>
          </p:cNvPr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8EDB14-740E-4D18-A903-A2139897F849}"/>
              </a:ext>
            </a:extLst>
          </p:cNvPr>
          <p:cNvCxnSpPr/>
          <p:nvPr/>
        </p:nvCxnSpPr>
        <p:spPr>
          <a:xfrm>
            <a:off x="0" y="486916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95C1744-90EB-4E5C-ABB7-EFA029E0B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5354440"/>
            <a:ext cx="4466459" cy="131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14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81</Words>
  <Application>Microsoft Office PowerPoint</Application>
  <PresentationFormat>On-screen Show (4:3)</PresentationFormat>
  <Paragraphs>17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</dc:title>
  <dc:creator>Becky Davies</dc:creator>
  <cp:lastModifiedBy>kevin Burnham</cp:lastModifiedBy>
  <cp:revision>205</cp:revision>
  <dcterms:created xsi:type="dcterms:W3CDTF">2018-09-16T20:34:41Z</dcterms:created>
  <dcterms:modified xsi:type="dcterms:W3CDTF">2020-07-05T12:51:59Z</dcterms:modified>
</cp:coreProperties>
</file>