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46" r:id="rId2"/>
    <p:sldId id="353" r:id="rId3"/>
    <p:sldId id="373" r:id="rId4"/>
    <p:sldId id="357" r:id="rId5"/>
    <p:sldId id="436" r:id="rId6"/>
    <p:sldId id="449" r:id="rId7"/>
    <p:sldId id="456" r:id="rId8"/>
    <p:sldId id="455" r:id="rId9"/>
    <p:sldId id="460" r:id="rId10"/>
    <p:sldId id="457" r:id="rId11"/>
    <p:sldId id="458" r:id="rId12"/>
    <p:sldId id="45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Chilton" initials="D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291" autoAdjust="0"/>
  </p:normalViewPr>
  <p:slideViewPr>
    <p:cSldViewPr>
      <p:cViewPr varScale="1">
        <p:scale>
          <a:sx n="68" d="100"/>
          <a:sy n="68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5CEDD-611D-4015-8631-7905B8E1F3C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7BB92-CDE8-4929-A93D-042DEF83E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5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BB92-CDE8-4929-A93D-042DEF83EF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81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Point to and say each of the sounds  - type into google if unsure on sounds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BB92-CDE8-4929-A93D-042DEF83EF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8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and compose sentences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BB92-CDE8-4929-A93D-042DEF83EF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0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BB92-CDE8-4929-A93D-042DEF83EF3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BB92-CDE8-4929-A93D-042DEF83EF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9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6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0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8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7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8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4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26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1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7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5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58F2-AE91-4B86-9D56-78B3988F290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1F8A-59B8-495D-9650-390275618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C8EE860-9F54-455D-B32F-E724B7D49974}"/>
              </a:ext>
            </a:extLst>
          </p:cNvPr>
          <p:cNvSpPr txBox="1">
            <a:spLocks/>
          </p:cNvSpPr>
          <p:nvPr/>
        </p:nvSpPr>
        <p:spPr>
          <a:xfrm>
            <a:off x="125760" y="748270"/>
            <a:ext cx="8892480" cy="536145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Daily Phonics Home learning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Summer 2 week 6 </a:t>
            </a:r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lesson 3</a:t>
            </a:r>
            <a:r>
              <a:rPr lang="en-GB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0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r>
              <a:rPr lang="en-GB" sz="3000" dirty="0">
                <a:latin typeface="Comic Sans MS" panose="030F0702030302020204" pitchFamily="66" charset="0"/>
              </a:rPr>
              <a:t>The weeks lessons focus on consolidating: phonics sounds, months of the year, days of the week, year 1 tricky words, Year 1 punctuation and suffixes. 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F661E0-DFD5-4DD4-815B-6B4573F55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620688"/>
            <a:ext cx="2880320" cy="6062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5A974-5438-46D0-BF61-3F62DF14C1CB}"/>
              </a:ext>
            </a:extLst>
          </p:cNvPr>
          <p:cNvSpPr txBox="1"/>
          <p:nvPr/>
        </p:nvSpPr>
        <p:spPr>
          <a:xfrm>
            <a:off x="5724128" y="836712"/>
            <a:ext cx="28083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Play the game, match the opposite words.</a:t>
            </a:r>
          </a:p>
          <a:p>
            <a:endParaRPr lang="en-GB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School – use cut up game.</a:t>
            </a:r>
          </a:p>
          <a:p>
            <a:endParaRPr lang="en-GB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Home – go onto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14862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892305-26C9-4E08-886F-E26E4D664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4" y="76014"/>
            <a:ext cx="1990725" cy="2009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C8E827-6BF4-464F-A1FF-35BEAE562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280" y="3104964"/>
            <a:ext cx="1971675" cy="2066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C9C31C-D087-430C-9285-885D2FBF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271" y="4653136"/>
            <a:ext cx="1914525" cy="202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3B299-8B24-4096-ACED-C3D5871D5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965" y="287401"/>
            <a:ext cx="192405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871B3-A657-46F7-BE3D-95ACE20B3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458612"/>
            <a:ext cx="1981200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44FAC-CE9A-45E8-83A6-6E9FA0EB4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697" y="260648"/>
            <a:ext cx="1914525" cy="202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9E50F-3821-4134-B944-A1DE942A4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2609" y="2076264"/>
            <a:ext cx="1971675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98A124-D2B7-4307-9B3E-981B9DAF0D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8516" y="4005064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DB728-FACF-4034-BB6F-89A2D88C3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1" y="185649"/>
            <a:ext cx="2047875" cy="2028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CED7B8-05C1-454C-AB68-7AB94FA6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43" y="4665914"/>
            <a:ext cx="2000250" cy="2066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B37AC4-55BE-446F-8DC7-07387C7DB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586" y="251562"/>
            <a:ext cx="1943100" cy="200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D9545-9905-4892-9AC3-7560138A2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9" y="3429000"/>
            <a:ext cx="1962150" cy="215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D958C-0B0A-49CF-8247-26D21141B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345" y="2785445"/>
            <a:ext cx="19050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C9C9B-2B05-4594-BD8E-018A40A6E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259" y="3613401"/>
            <a:ext cx="1943100" cy="2105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5F5C5-E48F-4E0B-84A1-7D808B310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320" y="2182612"/>
            <a:ext cx="2066925" cy="2105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F898BC-7CAA-461A-AE81-90814839A3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9136" y="232511"/>
            <a:ext cx="20193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9BB7E-97FB-4B53-96EF-6B7C69D4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6718"/>
            <a:ext cx="5205972" cy="65507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71E4EB-DFC8-4F79-9566-091EB5C9DABF}"/>
              </a:ext>
            </a:extLst>
          </p:cNvPr>
          <p:cNvSpPr/>
          <p:nvPr/>
        </p:nvSpPr>
        <p:spPr>
          <a:xfrm>
            <a:off x="-108520" y="404664"/>
            <a:ext cx="1974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Point to and say each of the sounds </a:t>
            </a:r>
          </a:p>
          <a:p>
            <a:pPr algn="ctr"/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2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A6340-F0FF-4D3A-9318-CA6F67A34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87879"/>
            <a:ext cx="6026646" cy="60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6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572FF-D3E3-40DC-B165-3A0EE2FD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5139"/>
            <a:ext cx="6531049" cy="63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1FDCF-17C2-4A3E-8089-B4580FDFB894}"/>
              </a:ext>
            </a:extLst>
          </p:cNvPr>
          <p:cNvSpPr txBox="1"/>
          <p:nvPr/>
        </p:nvSpPr>
        <p:spPr>
          <a:xfrm>
            <a:off x="680679" y="116632"/>
            <a:ext cx="846094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Wednesday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Thursday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Friday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Saturday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Sunday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Monday</a:t>
            </a: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Tuesday</a:t>
            </a:r>
          </a:p>
          <a:p>
            <a:endParaRPr lang="en-GB" sz="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3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11025-93CE-4143-8C0E-F44C73929FB9}"/>
              </a:ext>
            </a:extLst>
          </p:cNvPr>
          <p:cNvSpPr txBox="1"/>
          <p:nvPr/>
        </p:nvSpPr>
        <p:spPr>
          <a:xfrm>
            <a:off x="170160" y="192079"/>
            <a:ext cx="735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 sentence featuring a </a:t>
            </a:r>
            <a:r>
              <a:rPr lang="en-GB" sz="2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day of the week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F9A171-3EA5-4AE4-AA1F-56D0FBD6EA22}"/>
              </a:ext>
            </a:extLst>
          </p:cNvPr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809292-A7B8-4473-9CAB-764E2CFDC88D}"/>
              </a:ext>
            </a:extLst>
          </p:cNvPr>
          <p:cNvCxnSpPr/>
          <p:nvPr/>
        </p:nvCxnSpPr>
        <p:spPr>
          <a:xfrm>
            <a:off x="0" y="299695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7434C-300A-4815-AD31-B5B59BCFD0EA}"/>
              </a:ext>
            </a:extLst>
          </p:cNvPr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8EDB14-740E-4D18-A903-A2139897F849}"/>
              </a:ext>
            </a:extLst>
          </p:cNvPr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C1744-90EB-4E5C-ABB7-EFA029E0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354440"/>
            <a:ext cx="4466459" cy="13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1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AD9856-21B9-4081-8956-67208718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640"/>
            <a:ext cx="7829550" cy="232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97BD9-3E6F-4C76-9F8F-C0AB38D14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232" y="1575867"/>
            <a:ext cx="3287894" cy="936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F7575B-324B-42C4-8F43-573DA9F67DE3}"/>
              </a:ext>
            </a:extLst>
          </p:cNvPr>
          <p:cNvSpPr txBox="1"/>
          <p:nvPr/>
        </p:nvSpPr>
        <p:spPr>
          <a:xfrm>
            <a:off x="4355976" y="3515246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Practise blending words</a:t>
            </a:r>
          </a:p>
          <a:p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with phase 4 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66FA4-7045-465F-B41F-0D00D600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284984"/>
            <a:ext cx="3505200" cy="2828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893263-712F-4489-9F49-FF1B07415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262" y="5085184"/>
            <a:ext cx="20288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59"/>
    </mc:Choice>
    <mc:Fallback xmlns="">
      <p:transition spd="slow" advTm="227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02F323-423A-4012-960B-2A225C974F91}"/>
              </a:ext>
            </a:extLst>
          </p:cNvPr>
          <p:cNvCxnSpPr/>
          <p:nvPr/>
        </p:nvCxnSpPr>
        <p:spPr>
          <a:xfrm>
            <a:off x="179512" y="3284984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1DB24B-E548-4066-A1B5-36E8E0D63D47}"/>
              </a:ext>
            </a:extLst>
          </p:cNvPr>
          <p:cNvCxnSpPr/>
          <p:nvPr/>
        </p:nvCxnSpPr>
        <p:spPr>
          <a:xfrm>
            <a:off x="179512" y="3933056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0F2C98-EED9-4755-A7DC-B4EAA04BBBBD}"/>
              </a:ext>
            </a:extLst>
          </p:cNvPr>
          <p:cNvCxnSpPr/>
          <p:nvPr/>
        </p:nvCxnSpPr>
        <p:spPr>
          <a:xfrm>
            <a:off x="179512" y="4653136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DAE247-B695-420F-BDC2-797A5F7EE526}"/>
              </a:ext>
            </a:extLst>
          </p:cNvPr>
          <p:cNvCxnSpPr/>
          <p:nvPr/>
        </p:nvCxnSpPr>
        <p:spPr>
          <a:xfrm>
            <a:off x="179512" y="5373216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BD0A60-683A-4060-AB86-BD250C149963}"/>
              </a:ext>
            </a:extLst>
          </p:cNvPr>
          <p:cNvCxnSpPr/>
          <p:nvPr/>
        </p:nvCxnSpPr>
        <p:spPr>
          <a:xfrm>
            <a:off x="179512" y="6021288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79B18F-CD60-49BE-AB61-3440BEAD1A52}"/>
              </a:ext>
            </a:extLst>
          </p:cNvPr>
          <p:cNvCxnSpPr/>
          <p:nvPr/>
        </p:nvCxnSpPr>
        <p:spPr>
          <a:xfrm>
            <a:off x="179512" y="2636912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FF2DDB-D384-44F5-85CA-FADE8485E3A8}"/>
              </a:ext>
            </a:extLst>
          </p:cNvPr>
          <p:cNvSpPr txBox="1"/>
          <p:nvPr/>
        </p:nvSpPr>
        <p:spPr>
          <a:xfrm>
            <a:off x="5724128" y="836712"/>
            <a:ext cx="28083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Can you  write the </a:t>
            </a:r>
            <a:r>
              <a:rPr lang="en-GB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numbers in words from 11 – 20</a:t>
            </a:r>
          </a:p>
          <a:p>
            <a:endParaRPr lang="en-GB" sz="2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Challenge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yourself and write without looking.</a:t>
            </a:r>
            <a:endParaRPr lang="en-GB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AD84C4-FC82-46D7-9FD6-5B2544089190}"/>
              </a:ext>
            </a:extLst>
          </p:cNvPr>
          <p:cNvCxnSpPr/>
          <p:nvPr/>
        </p:nvCxnSpPr>
        <p:spPr>
          <a:xfrm>
            <a:off x="179512" y="6669360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79B18F-CD60-49BE-AB61-3440BEAD1A52}"/>
              </a:ext>
            </a:extLst>
          </p:cNvPr>
          <p:cNvCxnSpPr/>
          <p:nvPr/>
        </p:nvCxnSpPr>
        <p:spPr>
          <a:xfrm>
            <a:off x="179512" y="2000268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79B18F-CD60-49BE-AB61-3440BEAD1A52}"/>
              </a:ext>
            </a:extLst>
          </p:cNvPr>
          <p:cNvCxnSpPr/>
          <p:nvPr/>
        </p:nvCxnSpPr>
        <p:spPr>
          <a:xfrm>
            <a:off x="179512" y="1340768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79B18F-CD60-49BE-AB61-3440BEAD1A52}"/>
              </a:ext>
            </a:extLst>
          </p:cNvPr>
          <p:cNvCxnSpPr/>
          <p:nvPr/>
        </p:nvCxnSpPr>
        <p:spPr>
          <a:xfrm>
            <a:off x="179512" y="692696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E36E56-0C09-4652-98CE-CA67F63485F7}"/>
              </a:ext>
            </a:extLst>
          </p:cNvPr>
          <p:cNvSpPr txBox="1"/>
          <p:nvPr/>
        </p:nvSpPr>
        <p:spPr>
          <a:xfrm>
            <a:off x="179512" y="197651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eleven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11092-17A2-450C-BA8A-07A01D01AC5A}"/>
              </a:ext>
            </a:extLst>
          </p:cNvPr>
          <p:cNvSpPr txBox="1"/>
          <p:nvPr/>
        </p:nvSpPr>
        <p:spPr>
          <a:xfrm>
            <a:off x="179512" y="898694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twelve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087EDC-87BD-4267-8D8B-EC9D41AC1BA5}"/>
              </a:ext>
            </a:extLst>
          </p:cNvPr>
          <p:cNvSpPr txBox="1"/>
          <p:nvPr/>
        </p:nvSpPr>
        <p:spPr>
          <a:xfrm>
            <a:off x="142153" y="150635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thirteen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C009D7-0254-4D15-A3C1-58C9F6E38C8E}"/>
              </a:ext>
            </a:extLst>
          </p:cNvPr>
          <p:cNvSpPr txBox="1"/>
          <p:nvPr/>
        </p:nvSpPr>
        <p:spPr>
          <a:xfrm>
            <a:off x="179512" y="2136547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fourteen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B739F-EAF4-44BA-8FB2-35BDE4065F5E}"/>
              </a:ext>
            </a:extLst>
          </p:cNvPr>
          <p:cNvSpPr txBox="1"/>
          <p:nvPr/>
        </p:nvSpPr>
        <p:spPr>
          <a:xfrm>
            <a:off x="162681" y="2824191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fifteen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DF863A-2316-4659-AB05-862CBD84A003}"/>
              </a:ext>
            </a:extLst>
          </p:cNvPr>
          <p:cNvSpPr txBox="1"/>
          <p:nvPr/>
        </p:nvSpPr>
        <p:spPr>
          <a:xfrm>
            <a:off x="162681" y="347226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sixteen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D808A9-D685-4A36-9121-ECE8C9554FC1}"/>
              </a:ext>
            </a:extLst>
          </p:cNvPr>
          <p:cNvSpPr txBox="1"/>
          <p:nvPr/>
        </p:nvSpPr>
        <p:spPr>
          <a:xfrm>
            <a:off x="119400" y="4171334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seventeen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E95F07-D55B-43BC-9CD1-9016997361E1}"/>
              </a:ext>
            </a:extLst>
          </p:cNvPr>
          <p:cNvSpPr txBox="1"/>
          <p:nvPr/>
        </p:nvSpPr>
        <p:spPr>
          <a:xfrm>
            <a:off x="179512" y="487332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eighteen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4A194A-5202-4D19-9B7D-2B70FB2FDDC5}"/>
              </a:ext>
            </a:extLst>
          </p:cNvPr>
          <p:cNvSpPr txBox="1"/>
          <p:nvPr/>
        </p:nvSpPr>
        <p:spPr>
          <a:xfrm>
            <a:off x="94633" y="5543788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nineteen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0F692-79C5-41A0-98AE-F38F9EBEAC41}"/>
              </a:ext>
            </a:extLst>
          </p:cNvPr>
          <p:cNvSpPr txBox="1"/>
          <p:nvPr/>
        </p:nvSpPr>
        <p:spPr>
          <a:xfrm>
            <a:off x="94633" y="6163623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twenty</a:t>
            </a:r>
          </a:p>
        </p:txBody>
      </p:sp>
    </p:spTree>
    <p:extLst>
      <p:ext uri="{BB962C8B-B14F-4D97-AF65-F5344CB8AC3E}">
        <p14:creationId xmlns:p14="http://schemas.microsoft.com/office/powerpoint/2010/main" val="28593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72"/>
    </mc:Choice>
    <mc:Fallback xmlns="">
      <p:transition spd="slow" advTm="505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982DCA-3A12-4EEC-B995-172E8A2B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" y="1612573"/>
            <a:ext cx="7281127" cy="5245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B95B7B-1A80-49FC-9C50-E648D605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3" y="476672"/>
            <a:ext cx="1808521" cy="5310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D5577E-FCD5-40EA-B8C0-3B10CDBEACB5}"/>
              </a:ext>
            </a:extLst>
          </p:cNvPr>
          <p:cNvSpPr txBox="1"/>
          <p:nvPr/>
        </p:nvSpPr>
        <p:spPr>
          <a:xfrm>
            <a:off x="170160" y="192079"/>
            <a:ext cx="7354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Can you spot the </a:t>
            </a:r>
            <a:r>
              <a:rPr lang="en-GB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a-e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things in the picture - </a:t>
            </a:r>
          </a:p>
        </p:txBody>
      </p:sp>
    </p:spTree>
    <p:extLst>
      <p:ext uri="{BB962C8B-B14F-4D97-AF65-F5344CB8AC3E}">
        <p14:creationId xmlns:p14="http://schemas.microsoft.com/office/powerpoint/2010/main" val="194461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160</Words>
  <Application>Microsoft Office PowerPoint</Application>
  <PresentationFormat>On-screen Show (4:3)</PresentationFormat>
  <Paragraphs>48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</dc:title>
  <dc:creator>Becky Davies</dc:creator>
  <cp:lastModifiedBy>kevin Burnham</cp:lastModifiedBy>
  <cp:revision>215</cp:revision>
  <dcterms:created xsi:type="dcterms:W3CDTF">2018-09-16T20:34:41Z</dcterms:created>
  <dcterms:modified xsi:type="dcterms:W3CDTF">2020-07-05T18:47:29Z</dcterms:modified>
</cp:coreProperties>
</file>