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63" r:id="rId2"/>
    <p:sldId id="348" r:id="rId3"/>
    <p:sldId id="369" r:id="rId4"/>
    <p:sldId id="353" r:id="rId5"/>
    <p:sldId id="357" r:id="rId6"/>
    <p:sldId id="345" r:id="rId7"/>
    <p:sldId id="370" r:id="rId8"/>
    <p:sldId id="371" r:id="rId9"/>
    <p:sldId id="366" r:id="rId10"/>
    <p:sldId id="372" r:id="rId11"/>
    <p:sldId id="368" r:id="rId12"/>
    <p:sldId id="3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Chilton" initials="D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291" autoAdjust="0"/>
  </p:normalViewPr>
  <p:slideViewPr>
    <p:cSldViewPr>
      <p:cViewPr varScale="1">
        <p:scale>
          <a:sx n="68" d="100"/>
          <a:sy n="68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5CEDD-611D-4015-8631-7905B8E1F3CB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7BB92-CDE8-4929-A93D-042DEF83E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55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97BB92-CDE8-4929-A93D-042DEF83EF3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45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Extend: by making your own sentences up with the 4 key words or write sentence/s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97BB92-CDE8-4929-A93D-042DEF83EF3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648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Point to and say each of the sounds  - use </a:t>
            </a:r>
            <a:r>
              <a:rPr lang="en-GB" dirty="0" err="1"/>
              <a:t>jollyphonics</a:t>
            </a:r>
            <a:r>
              <a:rPr lang="en-GB" dirty="0"/>
              <a:t> website and </a:t>
            </a:r>
            <a:r>
              <a:rPr lang="en-GB" dirty="0" err="1"/>
              <a:t>youtube</a:t>
            </a:r>
            <a:r>
              <a:rPr lang="en-GB" dirty="0"/>
              <a:t> to help support hearing the sounds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97BB92-CDE8-4929-A93D-042DEF83EF3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14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Point to and say each of the sounds  - type into google if unsure on sounds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97BB92-CDE8-4929-A93D-042DEF83EF3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180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link with home learning last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97BB92-CDE8-4929-A93D-042DEF83EF3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503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Please note some of the sentences are strange because they need to contain words with the given sound/s 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97BB92-CDE8-4929-A93D-042DEF83EF3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362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Print slide or do from the screen (easier on slide show version)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97BB92-CDE8-4929-A93D-042DEF83EF3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079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97BB92-CDE8-4929-A93D-042DEF83EF3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49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Talk partners is something the children are used to using at school – talking to a peer and sharing ideas on a question or subject. You may or may not be able to do this depending on other sibling ages, so it may be between you and your child.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97BB92-CDE8-4929-A93D-042DEF83EF3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63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75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26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00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88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57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8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4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6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81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27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58F2-AE91-4B86-9D56-78B3988F290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65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258F2-AE91-4B86-9D56-78B3988F290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21F8A-59B8-495D-9650-390275618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4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D51F44-B131-43CA-86A1-27DA791D4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Daily Phonics Home learning </a:t>
            </a:r>
            <a:r>
              <a:rPr lang="en-GB" sz="28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Week 2 lesson 1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These power-points are very similar to what the children are used to viewing and participating in each day. 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dirty="0">
                <a:latin typeface="Comic Sans MS" panose="030F0702030302020204" pitchFamily="66" charset="0"/>
              </a:rPr>
              <a:t>With a twist </a:t>
            </a:r>
            <a:r>
              <a:rPr lang="en-GB" dirty="0">
                <a:latin typeface="Comic Sans MS" panose="030F0702030302020204" pitchFamily="66" charset="0"/>
              </a:rPr>
              <a:t>they are slightly longer, 25-30 minutes, so you may want to do it in two 15 minute slots to accommodate at least one writing opportunity and conversation ideas.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- View ‘normal’ then you can see notes column (when instructed use full screen – slide show)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832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FEFC0B-8799-4455-B74B-3D934B26B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-15621"/>
            <a:ext cx="6120680" cy="68736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2881A4-F371-46BF-A98E-FB857BD4D2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424" y="116632"/>
            <a:ext cx="1238262" cy="231956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75F098A-8B61-43E9-A248-A3A02B231B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8461" y="1292683"/>
            <a:ext cx="1315572" cy="23195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0C6D69-B76D-4CB4-A95D-281D916DF4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12" y="3873687"/>
            <a:ext cx="1426276" cy="16916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D8103E-5B9F-4FAB-A469-031B8DBF8C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87698" y="4828426"/>
            <a:ext cx="1070402" cy="194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516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D849F5-A75D-4E15-A6A7-562B2E313C60}"/>
              </a:ext>
            </a:extLst>
          </p:cNvPr>
          <p:cNvSpPr txBox="1"/>
          <p:nvPr/>
        </p:nvSpPr>
        <p:spPr>
          <a:xfrm>
            <a:off x="503548" y="620688"/>
            <a:ext cx="813690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Use sentence starter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Yesterday I …</a:t>
            </a:r>
          </a:p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sz="3600" dirty="0">
              <a:latin typeface="Comic Sans MS" panose="030F0702030302020204" pitchFamily="66" charset="0"/>
            </a:endParaRPr>
          </a:p>
          <a:p>
            <a:pPr algn="ctr"/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and complete a sentence/s </a:t>
            </a:r>
          </a:p>
          <a:p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2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Challenge</a:t>
            </a:r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 to use any of these size words – </a:t>
            </a:r>
          </a:p>
          <a:p>
            <a:endParaRPr lang="en-GB" sz="2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3800" dirty="0">
              <a:latin typeface="Comic Sans MS" panose="030F0702030302020204" pitchFamily="66" charset="0"/>
            </a:endParaRPr>
          </a:p>
          <a:p>
            <a:endParaRPr lang="en-GB" sz="3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C76CCE-0250-4D61-A7ED-DA6FAD6C7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690" y="3209706"/>
            <a:ext cx="2365476" cy="26706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BA4629-43F3-4889-A6A7-FD6324110D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6197" y="3212976"/>
            <a:ext cx="2207290" cy="267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287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7FCDF8A-8349-4870-A38A-48130B790598}"/>
              </a:ext>
            </a:extLst>
          </p:cNvPr>
          <p:cNvSpPr/>
          <p:nvPr/>
        </p:nvSpPr>
        <p:spPr>
          <a:xfrm>
            <a:off x="97018" y="240070"/>
            <a:ext cx="315823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Conversation:</a:t>
            </a:r>
          </a:p>
          <a:p>
            <a:endParaRPr lang="en-GB" sz="2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Encourage reasoning…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FA65CC-FEAF-4ACF-8D0A-1E0ABF6EE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652414"/>
            <a:ext cx="4946873" cy="355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70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06FCFA-4ED7-4DA9-9FF9-FBF1D5221945}"/>
              </a:ext>
            </a:extLst>
          </p:cNvPr>
          <p:cNvSpPr txBox="1"/>
          <p:nvPr/>
        </p:nvSpPr>
        <p:spPr>
          <a:xfrm>
            <a:off x="1043608" y="247181"/>
            <a:ext cx="741682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n-GB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Read</a:t>
            </a:r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 tricky words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marL="514350" indent="-514350" algn="ctr">
              <a:buAutoNum type="arabicPeriod"/>
            </a:pPr>
            <a:r>
              <a:rPr lang="en-GB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Write</a:t>
            </a:r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 tricky words</a:t>
            </a: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r>
              <a:rPr lang="en-GB" sz="4400" dirty="0">
                <a:latin typeface="Comic Sans MS" panose="030F0702030302020204" pitchFamily="66" charset="0"/>
              </a:rPr>
              <a:t>that</a:t>
            </a: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4400" dirty="0">
                <a:latin typeface="Comic Sans MS" panose="030F0702030302020204" pitchFamily="66" charset="0"/>
              </a:rPr>
              <a:t>about</a:t>
            </a: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r>
              <a:rPr lang="en-GB" sz="4400" dirty="0">
                <a:latin typeface="Comic Sans MS" panose="030F0702030302020204" pitchFamily="66" charset="0"/>
              </a:rPr>
              <a:t>at</a:t>
            </a: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r>
              <a:rPr lang="en-GB" sz="4400" dirty="0">
                <a:latin typeface="Comic Sans MS" panose="030F0702030302020204" pitchFamily="66" charset="0"/>
              </a:rPr>
              <a:t>make</a:t>
            </a: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r>
              <a:rPr lang="en-GB" sz="4400" dirty="0">
                <a:latin typeface="Comic Sans MS" panose="030F0702030302020204" pitchFamily="66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181622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9B2EF5-8BF2-4180-97FD-D48CA8F6838A}"/>
              </a:ext>
            </a:extLst>
          </p:cNvPr>
          <p:cNvSpPr txBox="1"/>
          <p:nvPr/>
        </p:nvSpPr>
        <p:spPr>
          <a:xfrm>
            <a:off x="1043608" y="247181"/>
            <a:ext cx="741682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n-GB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Complete the </a:t>
            </a:r>
            <a:r>
              <a:rPr lang="en-GB" sz="22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maths related </a:t>
            </a:r>
            <a:r>
              <a:rPr lang="en-GB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sentences:</a:t>
            </a:r>
            <a:endParaRPr lang="en-GB" sz="12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That</a:t>
            </a:r>
            <a:r>
              <a:rPr lang="en-GB" sz="2800" dirty="0">
                <a:latin typeface="Comic Sans MS" panose="030F0702030302020204" pitchFamily="66" charset="0"/>
              </a:rPr>
              <a:t> is the largest …… I have seen …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I am 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about</a:t>
            </a:r>
            <a:r>
              <a:rPr lang="en-GB" sz="2800" dirty="0">
                <a:latin typeface="Comic Sans MS" panose="030F0702030302020204" pitchFamily="66" charset="0"/>
              </a:rPr>
              <a:t> ……tall and my longest finger is …cm.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Today I will have my lunch 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at …..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I can 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make</a:t>
            </a:r>
            <a:r>
              <a:rPr lang="en-GB" sz="2800" dirty="0">
                <a:latin typeface="Comic Sans MS" panose="030F0702030302020204" pitchFamily="66" charset="0"/>
              </a:rPr>
              <a:t> the greatest…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Look 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here</a:t>
            </a:r>
            <a:r>
              <a:rPr lang="en-GB" sz="2800" dirty="0">
                <a:latin typeface="Comic Sans MS" panose="030F0702030302020204" pitchFamily="66" charset="0"/>
              </a:rPr>
              <a:t> I found these small….</a:t>
            </a:r>
          </a:p>
        </p:txBody>
      </p:sp>
    </p:spTree>
    <p:extLst>
      <p:ext uri="{BB962C8B-B14F-4D97-AF65-F5344CB8AC3E}">
        <p14:creationId xmlns:p14="http://schemas.microsoft.com/office/powerpoint/2010/main" val="296390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99BB7E-97FB-4B53-96EF-6B7C69D4A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153631"/>
            <a:ext cx="5205972" cy="65507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071E4EB-DFC8-4F79-9566-091EB5C9DABF}"/>
              </a:ext>
            </a:extLst>
          </p:cNvPr>
          <p:cNvSpPr/>
          <p:nvPr/>
        </p:nvSpPr>
        <p:spPr>
          <a:xfrm>
            <a:off x="293091" y="188640"/>
            <a:ext cx="19746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Point to and say each of the sounds </a:t>
            </a:r>
          </a:p>
          <a:p>
            <a:pPr algn="ctr"/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227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E572FF-D3E3-40DC-B165-3A0EE2FDC6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55139"/>
            <a:ext cx="6531049" cy="634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93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D849F5-A75D-4E15-A6A7-562B2E313C60}"/>
              </a:ext>
            </a:extLst>
          </p:cNvPr>
          <p:cNvSpPr txBox="1"/>
          <p:nvPr/>
        </p:nvSpPr>
        <p:spPr>
          <a:xfrm>
            <a:off x="503548" y="620688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Read these sentences – </a:t>
            </a:r>
          </a:p>
          <a:p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Spot the </a:t>
            </a:r>
            <a:r>
              <a:rPr lang="en-GB" sz="22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ou</a:t>
            </a:r>
            <a:r>
              <a:rPr lang="en-GB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/ow </a:t>
            </a:r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family words -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800" dirty="0">
                <a:latin typeface="Comic Sans MS" panose="030F0702030302020204" pitchFamily="66" charset="0"/>
              </a:rPr>
              <a:t>Sounds came across the </a:t>
            </a:r>
          </a:p>
          <a:p>
            <a:r>
              <a:rPr lang="en-GB" sz="3800" dirty="0">
                <a:latin typeface="Comic Sans MS" panose="030F0702030302020204" pitchFamily="66" charset="0"/>
              </a:rPr>
              <a:t>town from the funny brown house .</a:t>
            </a:r>
          </a:p>
          <a:p>
            <a:endParaRPr lang="en-GB" sz="3800" dirty="0">
              <a:latin typeface="Comic Sans MS" panose="030F0702030302020204" pitchFamily="66" charset="0"/>
            </a:endParaRPr>
          </a:p>
          <a:p>
            <a:r>
              <a:rPr lang="en-GB" sz="3800" dirty="0">
                <a:latin typeface="Comic Sans MS" panose="030F0702030302020204" pitchFamily="66" charset="0"/>
              </a:rPr>
              <a:t>He shouted so loudly that it made the window shake.</a:t>
            </a:r>
          </a:p>
          <a:p>
            <a:endParaRPr lang="en-GB" sz="3800" dirty="0">
              <a:latin typeface="Comic Sans MS" panose="030F0702030302020204" pitchFamily="66" charset="0"/>
            </a:endParaRPr>
          </a:p>
          <a:p>
            <a:r>
              <a:rPr lang="en-GB" sz="3800" dirty="0">
                <a:latin typeface="Comic Sans MS" panose="030F0702030302020204" pitchFamily="66" charset="0"/>
              </a:rPr>
              <a:t>How do the clouds stay in the sky?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73E0EE-CC93-45F9-AE65-559F15B88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1796" y="20074"/>
            <a:ext cx="1544175" cy="227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34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0A7CF6-89E8-42AC-B996-FD8B23704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3" y="917074"/>
            <a:ext cx="4496032" cy="592547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580C5F3-2A58-486D-B7A9-90B504EBDF91}"/>
              </a:ext>
            </a:extLst>
          </p:cNvPr>
          <p:cNvSpPr/>
          <p:nvPr/>
        </p:nvSpPr>
        <p:spPr>
          <a:xfrm>
            <a:off x="208565" y="147633"/>
            <a:ext cx="49824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rabicPeriod"/>
            </a:pPr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Sound talk and read the </a:t>
            </a:r>
            <a:r>
              <a:rPr lang="en-GB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oi</a:t>
            </a:r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 words</a:t>
            </a:r>
          </a:p>
          <a:p>
            <a:pPr marL="457200" indent="-457200">
              <a:buAutoNum type="arabicPeriod"/>
            </a:pPr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Make a list of your own oi words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648211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14703D-8866-4AA4-AF53-349FAF176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052736"/>
            <a:ext cx="3505200" cy="53816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34D4F80-4959-46EF-B779-59EC8E193DF7}"/>
              </a:ext>
            </a:extLst>
          </p:cNvPr>
          <p:cNvSpPr/>
          <p:nvPr/>
        </p:nvSpPr>
        <p:spPr>
          <a:xfrm>
            <a:off x="208565" y="147633"/>
            <a:ext cx="68066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rabicPeriod"/>
            </a:pPr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Sound talk and read the </a:t>
            </a:r>
            <a:r>
              <a:rPr lang="en-GB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oi</a:t>
            </a:r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 alien and real words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F157EF-8C1E-441A-87AB-23348005A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310" y="1052736"/>
            <a:ext cx="3505200" cy="5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19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D849F5-A75D-4E15-A6A7-562B2E313C60}"/>
              </a:ext>
            </a:extLst>
          </p:cNvPr>
          <p:cNvSpPr txBox="1"/>
          <p:nvPr/>
        </p:nvSpPr>
        <p:spPr>
          <a:xfrm>
            <a:off x="503548" y="620688"/>
            <a:ext cx="813690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Read these sentences – 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800" dirty="0">
                <a:latin typeface="Comic Sans MS" panose="030F0702030302020204" pitchFamily="66" charset="0"/>
              </a:rPr>
              <a:t>Will it spoil a toy mouse if you boil it in oil?.</a:t>
            </a:r>
          </a:p>
          <a:p>
            <a:endParaRPr lang="en-GB" sz="38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3800" dirty="0">
                <a:latin typeface="Comic Sans MS" panose="030F0702030302020204" pitchFamily="66" charset="0"/>
              </a:rPr>
              <a:t>Dig deep in the soil and you might find gold coins.</a:t>
            </a:r>
          </a:p>
          <a:p>
            <a:endParaRPr lang="en-GB" sz="38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029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59E92962E7B4F8D63F59792D98111" ma:contentTypeVersion="4" ma:contentTypeDescription="Create a new document." ma:contentTypeScope="" ma:versionID="c1ae880ddfb5a237ff35d1b4e74a77cd">
  <xsd:schema xmlns:xsd="http://www.w3.org/2001/XMLSchema" xmlns:xs="http://www.w3.org/2001/XMLSchema" xmlns:p="http://schemas.microsoft.com/office/2006/metadata/properties" xmlns:ns2="79ffa3ca-b928-4a63-8e0b-f877102cd6bd" targetNamespace="http://schemas.microsoft.com/office/2006/metadata/properties" ma:root="true" ma:fieldsID="68e376956904fe43eede6df6469a7689" ns2:_="">
    <xsd:import namespace="79ffa3ca-b928-4a63-8e0b-f877102cd6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ffa3ca-b928-4a63-8e0b-f877102cd6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641792-2E78-4337-936C-7E1C67B86507}"/>
</file>

<file path=customXml/itemProps2.xml><?xml version="1.0" encoding="utf-8"?>
<ds:datastoreItem xmlns:ds="http://schemas.openxmlformats.org/officeDocument/2006/customXml" ds:itemID="{7EB0BEBB-3CBD-439D-A497-FBDE95DE4959}"/>
</file>

<file path=customXml/itemProps3.xml><?xml version="1.0" encoding="utf-8"?>
<ds:datastoreItem xmlns:ds="http://schemas.openxmlformats.org/officeDocument/2006/customXml" ds:itemID="{5D8E85EB-C798-4AE9-8463-E514A0FECEDF}"/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434</Words>
  <Application>Microsoft Office PowerPoint</Application>
  <PresentationFormat>On-screen Show (4:3)</PresentationFormat>
  <Paragraphs>86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</dc:title>
  <dc:creator>Becky Davies</dc:creator>
  <cp:lastModifiedBy>kevin Burnham</cp:lastModifiedBy>
  <cp:revision>118</cp:revision>
  <dcterms:created xsi:type="dcterms:W3CDTF">2018-09-16T20:34:41Z</dcterms:created>
  <dcterms:modified xsi:type="dcterms:W3CDTF">2020-03-26T15:21:35Z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0x0101009C259E92962E7B4F8D63F59792D98111</vt:lpwstr>
  </property>
</Properties>
</file>