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291" autoAdjust="0"/>
  </p:normalViewPr>
  <p:slideViewPr>
    <p:cSldViewPr snapToGrid="0" showGuides="1">
      <p:cViewPr varScale="1">
        <p:scale>
          <a:sx n="69" d="100"/>
          <a:sy n="69" d="100"/>
        </p:scale>
        <p:origin x="560" y="40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8B8B31-1CFE-4A78-A796-40061C1B29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5D168-A009-4B34-B08F-277E0D6ABD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7A4C-1800-412B-9042-C93F1924AECC}" type="datetimeFigureOut">
              <a:rPr lang="en-US" smtClean="0"/>
              <a:t>5/20/2020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C826E-30C5-4DD2-97CD-F700F8EBBF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BE32A-EDDE-428D-8FA7-84F681D978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FD62-43B6-432F-96E1-BCDE3916E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83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t>5/20/2020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lake and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88C711-3D16-496B-BF96-001A0C0A3A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with pine trees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Close up view of lake edge with mountain range background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3C23D1-BE9A-4E52-9BEF-D55C4CB757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645798" y="6386170"/>
            <a:ext cx="307239" cy="343814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IMAGE SLIDE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VIDEO SLIDE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smtClean="0"/>
              <a:t>Click icon to add media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0722D-0BC0-4487-812D-1E4E0DEC11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May 19 </a:t>
            </a:r>
            <a:endParaRPr lang="ru-R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65CF0B-BB68-4A49-91EE-96E78E8CAD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/>
              <a:t>2020</a:t>
            </a:r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Island a paradise or in peril 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by Navvya Mohan  Kumar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This presentation is all about ….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Are island a paradise or in peril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what is a paradise?</a:t>
            </a:r>
          </a:p>
          <a:p>
            <a:pPr marL="0" indent="0">
              <a:buNone/>
            </a:pPr>
            <a:r>
              <a:rPr lang="en-US" dirty="0"/>
              <a:t> paradise is a place of exceptional happiness and </a:t>
            </a:r>
            <a:r>
              <a:rPr lang="en-US" dirty="0" smtClean="0"/>
              <a:t>delight</a:t>
            </a:r>
            <a:r>
              <a:rPr lang="en-US" dirty="0"/>
              <a:t>,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there is only peace, prosperity, and </a:t>
            </a:r>
            <a:r>
              <a:rPr lang="en-US" dirty="0" smtClean="0"/>
              <a:t>happiness in a paradise.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And what is a peril?</a:t>
            </a:r>
          </a:p>
          <a:p>
            <a:pPr marL="0" indent="0">
              <a:buNone/>
            </a:pPr>
            <a:r>
              <a:rPr lang="en-US" dirty="0"/>
              <a:t> P</a:t>
            </a:r>
            <a:r>
              <a:rPr lang="en-US" dirty="0" smtClean="0"/>
              <a:t>eril is a serious </a:t>
            </a:r>
            <a:r>
              <a:rPr lang="en-US" dirty="0"/>
              <a:t>and immediate danger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822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Paradise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eril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More in detail of paradise </a:t>
            </a:r>
          </a:p>
          <a:p>
            <a:pPr marL="0" indent="0">
              <a:buNone/>
            </a:pPr>
            <a:r>
              <a:rPr lang="en-US" dirty="0" smtClean="0"/>
              <a:t>Paradise </a:t>
            </a:r>
            <a:r>
              <a:rPr lang="en-US" dirty="0"/>
              <a:t>is a place of contentment, a land of luxury and fulfillment. Paradise is often described as a "higher place", the holiest place, in contrast to this world, or underworlds such as </a:t>
            </a:r>
            <a:r>
              <a:rPr lang="en-US" dirty="0" smtClean="0"/>
              <a:t>Hell.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More in detail of peril </a:t>
            </a:r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peril is something that can cause a financial loss. Examples include falling, crashing your car, fire, wind, hail, lightning, water, volcanic eruptions, falling objects, illness, and </a:t>
            </a:r>
            <a:r>
              <a:rPr lang="en-US" dirty="0" smtClean="0"/>
              <a:t>death.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Paradise &amp; Peril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97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 smtClean="0"/>
              <a:t>   </a:t>
            </a:r>
            <a:endParaRPr lang="en-US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39679" y="1949708"/>
            <a:ext cx="5181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paradise Sentence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Examples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800" dirty="0" smtClean="0"/>
              <a:t>.</a:t>
            </a:r>
            <a:r>
              <a:rPr lang="en-US" dirty="0" smtClean="0"/>
              <a:t>Its </a:t>
            </a:r>
            <a:r>
              <a:rPr lang="en-US" dirty="0"/>
              <a:t>old-fashioned garden was the paradise of my </a:t>
            </a:r>
            <a:r>
              <a:rPr lang="en-US" dirty="0" smtClean="0"/>
              <a:t>childhood…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800" dirty="0" smtClean="0"/>
              <a:t>.</a:t>
            </a:r>
            <a:r>
              <a:rPr lang="en-US" dirty="0" smtClean="0"/>
              <a:t>At </a:t>
            </a:r>
            <a:r>
              <a:rPr lang="en-US" dirty="0"/>
              <a:t>times my heart soars like an angel at the gates of paradise at the mere thought that a part of him is now a part of </a:t>
            </a:r>
            <a:r>
              <a:rPr lang="en-US" dirty="0" smtClean="0"/>
              <a:t>me..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800" dirty="0" smtClean="0"/>
              <a:t>.</a:t>
            </a:r>
            <a:r>
              <a:rPr lang="en-US" dirty="0" smtClean="0"/>
              <a:t>It </a:t>
            </a:r>
            <a:r>
              <a:rPr lang="en-US" dirty="0"/>
              <a:t>isn't all paradise, is it</a:t>
            </a:r>
            <a:r>
              <a:rPr lang="en-US" dirty="0" smtClean="0"/>
              <a:t>???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370721" y="194970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peril Sentence Examples</a:t>
            </a:r>
          </a:p>
          <a:p>
            <a:r>
              <a:rPr lang="en-US" dirty="0"/>
              <a:t>Gibbon's stylistic artifice both averted the peril of prosecution and rendered the attack more telling. ...</a:t>
            </a:r>
          </a:p>
          <a:p>
            <a:r>
              <a:rPr lang="en-US" dirty="0"/>
              <a:t>The hour of peril for the Latin kingdom had now at last struck. ...</a:t>
            </a:r>
          </a:p>
          <a:p>
            <a:r>
              <a:rPr lang="en-US" dirty="0"/>
              <a:t>imminent peril of his life.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775855"/>
            <a:ext cx="4662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 ………….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6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11" y="334033"/>
            <a:ext cx="10117959" cy="2281355"/>
          </a:xfrm>
        </p:spPr>
        <p:txBody>
          <a:bodyPr/>
          <a:lstStyle/>
          <a:p>
            <a:r>
              <a:rPr lang="en-US" dirty="0" smtClean="0"/>
              <a:t>Answer the question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0039" y="2064439"/>
            <a:ext cx="10117959" cy="1101898"/>
          </a:xfrm>
        </p:spPr>
        <p:txBody>
          <a:bodyPr/>
          <a:lstStyle/>
          <a:p>
            <a:r>
              <a:rPr lang="en-US" dirty="0" smtClean="0"/>
              <a:t>To answer the question “ Are island a paradise or in peril” I  learnt about island and found facts about them and also mapped them in the google map  and did more things …</a:t>
            </a:r>
          </a:p>
          <a:p>
            <a:endParaRPr lang="en-US" dirty="0"/>
          </a:p>
          <a:p>
            <a:r>
              <a:rPr lang="en-US" dirty="0" smtClean="0"/>
              <a:t>And I think the answer is  island are paradise and peril , because some island are peril and some are not and they are paradise.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3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50856" y="2655074"/>
            <a:ext cx="10090287" cy="606659"/>
          </a:xfrm>
        </p:spPr>
        <p:txBody>
          <a:bodyPr/>
          <a:lstStyle/>
          <a:p>
            <a:r>
              <a:rPr lang="en-US" dirty="0" smtClean="0"/>
              <a:t>This is the end 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3405957"/>
            <a:ext cx="3020291" cy="30086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419" y="3405957"/>
            <a:ext cx="2535382" cy="30086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1748" y="3405957"/>
            <a:ext cx="2313708" cy="30086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4" y="3405957"/>
            <a:ext cx="2410688" cy="300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95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TF22977542_Outdoors presentation_RVA_v4.potx" id="{6CD96AFB-7D75-48FF-A856-C8B82BF3C12B}" vid="{1E6ACFD4-3AE6-4944-B76B-DA44E915EC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35B1F0-3442-4957-9701-25816EFDB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60B100-7079-4DE7-AF7C-20BFB1D62C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6A71AF-4CF2-4B95-BFB6-5C27500258C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Outdoors presentation</Template>
  <TotalTime>0</TotalTime>
  <Words>347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Franklin Gothic Book</vt:lpstr>
      <vt:lpstr>Gill Sans MT</vt:lpstr>
      <vt:lpstr>Office Theme</vt:lpstr>
      <vt:lpstr>Are Island a paradise or in peril </vt:lpstr>
      <vt:lpstr>This presentation is all about ….  </vt:lpstr>
      <vt:lpstr>Paradise &amp; Peril</vt:lpstr>
      <vt:lpstr>PowerPoint Presentation</vt:lpstr>
      <vt:lpstr>Answer the question  </vt:lpstr>
      <vt:lpstr>Thank you!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2020-05-19T10:47:46Z</dcterms:created>
  <dcterms:modified xsi:type="dcterms:W3CDTF">2020-05-20T11:48:50Z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