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7"/>
  </p:notesMasterIdLst>
  <p:sldIdLst>
    <p:sldId id="274" r:id="rId4"/>
    <p:sldId id="277" r:id="rId5"/>
    <p:sldId id="276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BA3D92C-9571-4642-A0C1-3085DFBBA7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095CFB-9742-4EB1-9621-A41A05BC3E0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EF4DCBB-FE9F-488C-A84E-B8CEB5CC664E}" type="datetimeFigureOut">
              <a:rPr lang="en-GB"/>
              <a:pPr>
                <a:defRPr/>
              </a:pPr>
              <a:t>20/02/2021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A3D1DA2-2389-45F0-844E-97E3441E69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891E5DD-8332-4B75-8035-6DD4B80773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6CB688-3E53-4DB2-9F3B-96E7148B2BE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6F54F-FC5A-4333-B337-58D5027ED3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C2714B-B40A-46D2-A69A-95EEF747405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BFC39-0244-416F-AE9C-939F26781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7663B-3234-438B-8E96-13E8F0281162}" type="datetimeFigureOut">
              <a:rPr lang="en-GB"/>
              <a:pPr>
                <a:defRPr/>
              </a:pPr>
              <a:t>20/02/2021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3F386-74BB-4DB9-95E3-9A93D4D07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15AC5-7E27-4300-B73B-4726A78B7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EDAB9-91A5-422B-BDAA-32286F4414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219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30E05-42AF-409F-894D-0701C0733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C49E-2D48-487B-8A8C-2B8F53DE106E}" type="datetimeFigureOut">
              <a:rPr lang="en-GB"/>
              <a:pPr>
                <a:defRPr/>
              </a:pPr>
              <a:t>20/02/2021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B82E5-43A4-4FCE-944B-9D905D75F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4D7D1-A34E-4719-9B84-F0C90566F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78D9C-55F7-49E4-BF88-021F978E570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1163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6493D-1A16-451C-BEDB-F5CDFDF76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9FB4F-A1B5-4503-B78A-4F398FA7AE95}" type="datetimeFigureOut">
              <a:rPr lang="en-GB"/>
              <a:pPr>
                <a:defRPr/>
              </a:pPr>
              <a:t>20/02/2021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42FE1-2CA4-45CA-B87C-434194620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D1B3E-C0A8-453D-A8BC-AA1C5D984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5A2E8-E25B-443A-9CE5-7555B1FDBA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3716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CF79F-D8AB-45E6-9509-102485935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0BEF6-A900-4362-A930-048B9CCB6B98}" type="datetimeFigureOut">
              <a:rPr lang="en-GB"/>
              <a:pPr>
                <a:defRPr/>
              </a:pPr>
              <a:t>20/02/2021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64362-0F70-4B73-8F6B-14B52A498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949BF-7CB3-4EA2-B025-DFB599288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D8FCD-A44A-48C5-A187-145DC410B2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3436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8E4FB-D758-4534-B52A-1AA68D4DF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F3A88-BC19-47E8-837A-190AA98745B6}" type="datetimeFigureOut">
              <a:rPr lang="en-GB"/>
              <a:pPr>
                <a:defRPr/>
              </a:pPr>
              <a:t>20/02/2021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1E820-ECDE-4947-9397-F33CE5838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96A7B-26FE-4A70-92B0-985A0FBB8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49B14-A3F3-4D2F-AAE2-B28B724E7E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444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082BC7B-BB68-422D-86E6-D1FC912AD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806DD-F8A5-43E7-BE03-EF5ED192EAFE}" type="datetimeFigureOut">
              <a:rPr lang="en-GB"/>
              <a:pPr>
                <a:defRPr/>
              </a:pPr>
              <a:t>20/02/2021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C77E651-663E-406F-8C54-522D124CF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DC594B-8A14-4220-B91D-DEE842833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8831E-8CC0-48AC-A18D-57FF182E0BF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901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ECF8DC1-1F68-4313-A1D8-9B1367C98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4C61A-BCD8-46C2-B352-7FB12A320A96}" type="datetimeFigureOut">
              <a:rPr lang="en-GB"/>
              <a:pPr>
                <a:defRPr/>
              </a:pPr>
              <a:t>20/02/2021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C7FDF39-B3C2-4C7C-A271-944065523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4D8F5BF-3E97-4F68-ACE1-A3A06F087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BEBFE-7438-4268-910F-E7EF2E9A92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9042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89A4EAF-3F5D-482E-A173-736B723C8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F7139-94DE-45A8-9CDA-2AE0CACD587D}" type="datetimeFigureOut">
              <a:rPr lang="en-GB"/>
              <a:pPr>
                <a:defRPr/>
              </a:pPr>
              <a:t>20/02/2021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7DB0CBB-FE90-4ECD-9BFC-6E0CA285B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0D7943B-81B9-4413-AF3A-0642F9B19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BBB44-35E0-4211-AE45-0771A9227A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034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303D989-C297-486B-9511-C46C67ADD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D1685-497F-4364-897B-FCAD80D832DA}" type="datetimeFigureOut">
              <a:rPr lang="en-GB"/>
              <a:pPr>
                <a:defRPr/>
              </a:pPr>
              <a:t>20/02/2021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4A81ADC-CCE2-47BD-B1D5-3237394D9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E8B474E-49B3-4247-9F6E-98D68237B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06751-F769-4469-B91A-89443DD8D21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817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9480C67-BC05-4436-B847-0EF421751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CEBF7-DC6B-4A0A-9B4C-3DE94CE45B37}" type="datetimeFigureOut">
              <a:rPr lang="en-GB"/>
              <a:pPr>
                <a:defRPr/>
              </a:pPr>
              <a:t>20/02/2021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8156E0-BE70-4359-9265-4B2C717EA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1099502-6434-4A42-AFFC-252B5C23E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B0C41-8676-4F5E-ABBF-DED9171F6E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6421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9623BC2-6785-4BD0-9AD8-DD15E934F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CA7B2-4E87-47B4-AD8E-4E5A82937CF0}" type="datetimeFigureOut">
              <a:rPr lang="en-GB"/>
              <a:pPr>
                <a:defRPr/>
              </a:pPr>
              <a:t>20/02/2021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129A38-F9C1-42C1-9465-F3CC4B6C8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275287F-98F4-401B-8AB5-753FDB26C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0FB97-14A7-425B-AC71-DACF18F86A9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225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5D8AE5E-5CA7-4166-95A9-030686412ED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C15EAB5-AD7D-4768-BAE0-6A169CF13E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92156-FBCC-4324-B69E-DDFFDA697A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EC44AD-59EC-4DD8-91E6-ED7E39B6C7D9}" type="datetimeFigureOut">
              <a:rPr lang="en-GB"/>
              <a:pPr>
                <a:defRPr/>
              </a:pPr>
              <a:t>20/02/2021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8A91F9-7B8D-4AFF-81E3-5690EB7DA6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45C1A-B260-4519-8DBB-0415F62ED9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AD3A0D8-C88C-453C-999F-AA62A17FD65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>
            <a:extLst>
              <a:ext uri="{FF2B5EF4-FFF2-40B4-BE49-F238E27FC236}">
                <a16:creationId xmlns:a16="http://schemas.microsoft.com/office/drawing/2014/main" id="{2D0E1092-1089-4B1B-8D4A-BC20C1432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61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u="sng">
                <a:latin typeface="MV Boli" panose="02000500030200090000" pitchFamily="2" charset="0"/>
              </a:rPr>
              <a:t>Greek Myths</a:t>
            </a:r>
          </a:p>
        </p:txBody>
      </p:sp>
      <p:sp>
        <p:nvSpPr>
          <p:cNvPr id="2051" name="AutoShape 5" descr="Image result for dialogue">
            <a:extLst>
              <a:ext uri="{FF2B5EF4-FFF2-40B4-BE49-F238E27FC236}">
                <a16:creationId xmlns:a16="http://schemas.microsoft.com/office/drawing/2014/main" id="{02197055-3122-457E-BE00-A21DCC212AD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052" name="AutoShape 6" descr="Image result for adventure story images">
            <a:extLst>
              <a:ext uri="{FF2B5EF4-FFF2-40B4-BE49-F238E27FC236}">
                <a16:creationId xmlns:a16="http://schemas.microsoft.com/office/drawing/2014/main" id="{221CAAA1-0B75-4016-94D6-BD635D296E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053" name="AutoShape 8" descr="Image result for adventure story images">
            <a:extLst>
              <a:ext uri="{FF2B5EF4-FFF2-40B4-BE49-F238E27FC236}">
                <a16:creationId xmlns:a16="http://schemas.microsoft.com/office/drawing/2014/main" id="{264E7A7E-962E-4C0D-A6BB-AEE037291EF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054" name="AutoShape 9" descr="data:image/jpeg;base64,/9j/4AAQSkZJRgABAQAAAQABAAD/2wBDABQODxIPDRQSEBIXFRQYHjIhHhwcHj0sLiQySUBMS0dARkVQWnNiUFVtVkVGZIhlbXd7gYKBTmCNl4x9lnN+gXz/2wBDARUXFx4aHjshITt8U0ZTfHx8fHx8fHx8fHx8fHx8fHx8fHx8fHx8fHx8fHx8fHx8fHx8fHx8fHx8fHx8fHx8fHz/wAARCAElAMM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Lv7+8j1O6VbudUWZgFEhAAz0pPtt7/wA/k/8A38NVtWBXVrv3lY/rSwtuiHqODW8UbxRZ+23v/P5P/wB/DTJb298slby4BHPErf40yjGQR61dkXZDYdQviSDe3B/7at/jVmC9vCzA3c547yGs6L5ZAD9KtRHEq+/FJISSLM95eBVIu5xz2kNQ/br3/n8uP+/pqSZcxH25qtinZDaRL9uvf+fy4/7+mrP2y7/5+pv+/hqg7LGuXIAo8+aQDykCL/efr+VLRCukXxd3n/P1N/38NQ/bbwS4N5Pjd/z1NVDC7/6yZ29gcCoXSCNiCMn0zSb8hOXkbH2u6PS7mP8A20NRzXl4NuLucf8AbQ1loLZzgoUPbmpHiZMeXM49mORRe/QXNfoX4Ly8LHN3OeO8hqb7Xd/8/U3/AH8NZkNw8JPnR7l7snb8KvRskqb42DL6imrMpNMdNeXYj4u5wc/89DVVr6+MiKL245/6atUlx91R71XQZuB7Cm0htIuPfXaox+1z8D/noapf2hf/APP9c/8Af1v8akuDiLHqaq4pSSE0izDfXzSc3twQOf8AWt/jVj7bef8AP3P/AN/DVS3Xhm/CpaEkCSJvtt5/z+T/APfw1DcaheqAFvLgE88Smiqsx3Ox7DihpA0jt/DztNo1vJMxkkO7LOck/Me5opPDYxodsD/tf+hGiuV7nM9zlNYXN/ct6TMD+ZqtbHDFfXmr2oLvv7tfWVv51nISjA+h5rqOkt0CloqiirKNspP41P0IP40y4X7rfhTk5QUhF1huUj1FZ8svl4VRukbotXWmWG181ucDAHqfSqCIVJaT/WN19vak30QpPohFj+bfId7+vYfSp15UVHUifdpJWJRWuJXDmNTgD06mq9TXX+vP0FQ1k9zJ7hVi3ZmBVjkDpVeprY/Mw9qcdwjuXYiXwgVQw4yOM/WmPC8UheE+XKOo7NSx5AJHUVdbFzDux+8HWtbXNSp563CjjZIv30PamwjMjn8KjuFbeJI/9Yg/76HpU1qQ8O8dGNCetmVF3dmMuT90fjUOKlmOZT7cUwDJA9aGDJoxiMfnTqXFFUUNc7VJqqq7mC+vWp5zwF/GkhX7zfgKXUXU7LQv+QRB/wAC/wDQjRRoX/IIg/4F/wChGiuWXxM5pbs5m+/5CN1/11b+dUJl2yE9jzWhff8AIQuv+urfzqrOu5M+ldXQ6egRHdGPUcU+oYD8xHrU1NDQyUZjPtzTYeVI96mxnj1qGHhyDQITJluFQ/chGcerGlk++aZZnIdv77E1JKOQahELuMp6EKpLEAZ6mm0yf/j3b6ihgyK8/wBf9QKgoyT1OaKxepi9QqW3P738KiqSD/XLTW41uXo+h+tTwSeU+T071DH938afWxqMupFeUsgKiorU+VO0X8Ljevse9LL1P1pk52GJx1VsfgaT7htqOPLE+ppYhl/pQRUkI4Jqix9FFIx2qTVDIJDlyfwqZV2oB+dRRrucfnU5pIEdXoX/ACCYP+Bf+hGijQ/+QTB/wL/0I0VyS+JnLL4mc1ff8hC6/wCurfzNQ4yCD0NT3v8AyELn/rq386hrrWx1LYqjKP8AQ1ZqKZcMG9akjOUHtxQgQtRMNsp96mqOUdDQwZBZ8RR/j/Op5R8oPvVe3+UMvdGNW3GUP51C2MlsQUvliVWRuAR2oozsBY8cGmxsoMNrEZzjvSUp5JpKwMQp0RxKn1ptSwwl8PuAANNbjW5fj+7TxTU+4KcehrU1K55YfWmXf+p9ywqRR84+lR3PzPDGO7Z/Kh7A9iQ1MgwgqLGSBU9WjRCVHMeAPxqWoH+Zzj6Chgx8S4BPrTj0pQMAD0oPSmM6rQ/+QTB/wL/0I0UaH/yCYP8AgX/oRorjl8TOSXxM5u9/5CFz/wBdW/nUNTXv/IQuf+urfzqKutbHWthsi5Q+o5qOE8kdsZqaqF82weWDjPJ+lKTtqTJ8quWzNCOsi/nUcl3blSA+T7Csmisvasy9qy4bmNZt65KsuG479qedS+XasXbGSajS32woxt5JXcE4GQAPyqtsdnwqHJ5CgVN2S2yx9sfsoqNrhmGCTioyrKoYjAbofWpbmMRpCAuDsyx9Sef5YpXbJu2M3j0NG8elTGOGG2BlBaaRdy4P3R2pIoGQTGWM7lT5QR3PQ0WYWZEHHoakjufLBAXINLPA2Y0jiYlUG4gdSef60kNud2+dCIwpfnjOP/r0apj1TLCagoXDR9PQ08X8TDGGBNUrlFi8tAPm2Av9Tz/KrE0MaQJHsDTuq7QvXJ7n/Cqux3ZIlzCCSzEfhUf2iNrhpGJCgbV/xqoIZGOBGxOSOncdaUQStsxGx3/d460uZi5maMdxBvGZAPrVkEMNykMD3BrCIwSCOR1qezuTbyYPMbfeH9auNTuaRqdzVY4Umo41y2fSpJeMD8aWNcJn1rY1DFB6U6kPSgZ1Gif8gqD/AIF/6EaKXRP+QVB/wL/0I0Vxy+JnJL4mc1eHN/dY7St/OoqddnGqXY7GVv5mkrrWx1LYAPWsa6kMs7MfwrXmby4JH9BWXY2cuoXsVrBjfIcZPQDuT+FZVX0Mqr6FbNHWvQnsNB8OWsZvIkkdzt3yJvZj3IHYfSqPiXRbGfSRqmmRpHtAc+Wu1XQ+3Yjr+dYmJyhuMzxks3lJt+X6YzU0V+F3vJuMrtjPZV9qoUZquZjUmXvtMDxC3OViCj5tvJOeajvLgXJyHIC8BO31FVqShtg5NloTws8csoZmQBdgHBx3zTpb92DCIsmSMHPOOev51TzRRzMOZluS+dxMMt+8OF5+6PT+VOlu45iQ29VZQOg+XBzgVSzRmjmYczJrl45ZDIhbLHJBHA9qs/bIPNDlXP3jnjKk9h/nvVCii7C5oRXjSByECbVZmI7+n9Pypsd7GspcBwSm0HghPoKXRLQX+qw2bSGNJshyOpAGSPrxWn4q8Pw6QsM9ozeVIdrI5yQfb2o5mPmZzx5JPJye9JS0lSSato/nQIO4+WruO1ZmkvidkJ4I4+tatdMHdHTB3Q3FNI4p+KZKdqH1PSqLOn0Q50qDH+1/6EaKTQf+QRb/APAv/QjRXJL4mckviZzGoDGo3XvKx/WhDuUHvUt+u69ufUSt/M1XiOGwehrrWx1Ij1E4s29yK1fAFuHuru5PWNFQficn/wBBrK1If6GfZhXQfD8f6Fdt6yAfpWFTcwqfEUPHdwx1a2i4ZYot209MknP8hVnVfF9peaPLBDDKJ5k2FWAwuevPf2rM8ak/2+2f+ea4rANZmZv+F/Dw1d2nuSVtYzggdXb09h6/5x0U9t4Xguhp80UCTHAwQ2Rnplu351oeGoBb6BZqP4o95/4Fz/WvN9TkMup3cjdWmc/qaANTxPoA0eZJbdma1lOBu6ofQn+VS+GvDX9rIbq6dktg2FVeC5+vpWzqrfb/AALHPJlpFjjbceu4EKT/ADqz4LvIZ9EjtlYebAWDr3wSSD9OaAKRsvCUtwbJGCz52hld+vsTxWJregHR72AF/NtZnwrHgjnkH8K0b3wxd6TfR3+lr9qiicOIj94Y7e/4c1S8S+Ihq8ENulu8PltukD9d3TA/WgDrF8MaI6hls1YHoRIxH86oRaJ4bhu/7PciW6bna8jZHfHGAP51peFuPD1n/un/ANCNcOSR4vznkX//ALUoA6Wfw9oWjQSXV9vkjLYUOx49gBjNQX3h7TNS0o32i5RlUsACcPjqCD0NWPH2f7Ig9PtA/wDQWp3gT5tElB5H2hh/46tAHN+FtMi1S+kSSaaF4kEiNEwBBBH+Nbfi3SSml/ap764uHiIVFfaFGTzwAOa5nQ5ZbfXLRY5HjLToj7WI3DcMg+ort/Gn/Ivy/wC+n86AOV8PeG5NYVp5ZDDbKcZAyzn0H+NaU/h3Qftn9nxajLHe9AHwwz6dAM+2a6bQoVt9DskUbR5KsfqRk/qTXn+j6z9g1l7+eLzvN3b/AFG45JHvQA2ewn0bV0t7rGeqsvRgeMitIjmq3iLXY9ZurdoYWjjhzgvjc2cdcfSrR55ransbUtmNxUErbmPoOKmkbah9T0quRxWpqdZoX/IIg/4F/wChGijQv+QTB/wL/wBCNFckviZyy+JmJfrm6mcdRI2fzqhIu1sjoa0pmDXVwO4kYH8zVSSPqv5V1LY6VsU79wbBs9SQPxrd+H8uYb2L0ZW/PI/pXM6k+BHH+Jqfw1qi6TqiyTZ8iRdkhHOB649j+mawqfEYVH7xf8dwlNYilwdskI59wTn+lUrPw1e3um/b0eGOHBYCRiDgd+n1rv7ywsNYhia4jS4jHzRsrHv6EHpWP4t1WGw006dbFRNKuzYnAjT6dsjjFQQafhyYT6DZOvQRBPxX5T/KvONWhMGq3kTAjbM3X0zx+ldF4N1yK1VtPvJBGhbdE7HAB7gnt6/nXSXmh6ZeXi31zCrOACSWwrY6ZHegDL1CP7J4CEb8N5MfB65LA4/Wua0/RtX+yjU7JSgQFkKvh2A64H9O/vWn4y1uG9EdjZyCSNG3yOvQnoAD37/pWn4f1m2vdGSxNytpdxx+UCcDoMArng/SgBvhrxS2oTLZXygXBHySKMB8DoR2P6VF460yM2yahGgWVWCSEfxA9Cfp0/GrGkeEodLvVvJrvzvKyVGzYB7nk1R8W65b3oi020kEimQGWRTx7AHv6/lQBveFv+Res/8AdP8A6Ea4ebjxg3/X9/7PXo1hZx6fZxWsJYxxjALHJ65rg9Yt47XxkgQkK88cjFj0JIJ/CgDd8e/8gaH/AK+F/wDQWo8BH/iTTD/p4P8A6CtWfFS2l3oc+6ZGaH94gVx97p/U1Q8D3VvBpM6zzxREzk4dwP4V9aAOatF2eKIE/u3qj/x+uz8af8i/L/vp/Os2Oy02bxizpKgiSMXCmOQYMgYdT+uK2PEYtrzQ7pGnTKoZF2uOSvIFAF7TSJNJtCOjQJ/6CK8l6ZB613fhHXoJLGOxupRHPF8qFzgOvbB9R0x9KuHwvpseovqEhbAbzPLZgEU9c/T2oA86eOSP78bJ/vDFdDE4lhjkHRlBpfGGuR6lMlpaPvt4TlnHR26cew9fc1R0ufNq8RPzIePoa0pvU0pvWxZkbc3sKaF3HFLUiLtXPc10HQdPo/GmQge/8zRRpH/INh/H+Zorjl8TOSXxM5+5bZf3BH/PVv50513qCO3So7ls390p6iVv50sUgQMXPyqC35V1dDp6GDqT771wOi4FVqV3MkjO3ViSaSuZu7OZu7uSQ3NxbgiCeWIHqEcrn8qjJJJZiSTySe9FIelIR0mhaXCf7MvJY1lWed4pFfDL90449eCfyqCe0gsb/UI9RCLG8MrWqK+4B8/LwvTv1qzpWo2ljpen+bOvmJe+bJGAcopUrn+v41naymnoEFpKs0zSO0kiEkFScrweh+lADLrQruzt5ZZGiYw7fOjVstFu+7njH5E0abpaXdpc311M0Fpb4DMqbmZicAAfiPzrW1W5srjS5Y5LuO9lBQWcgB87HcPwOPrTNOUQaVeaLqrGwa4IlieVeDgjOf8AvkUARReHIWS7MuolYrdFmVlhLB42GQwGR7jFRN4cKXV0JLpVtLaJZTPszuVh8uFz1OD37VpjULBrTU41u02raJbQbuDLtU849yalXV7Io0Ed6sMk1jEiy4OEdN3B4/2qAOY1Oym0258l5N6soeN1yA6noa1dN8LfbY7cz3wgmuIzKkflliVGOScj1rM1mRJLwbL2W+2oFaaTPJ7hc9v/AK9dhoc8Ny+lSFzHcRWjReU6EFxxhgcYI4PNAGJ/Ysd5pumraPDuluHjMxUqzDk/MPYL096q/wBiQSLbyw3UnkSXP2aQvFhkftwCcir9he6YmlabDeypIEumkli2k7QQ2M+oBxVy4urNrSBDrEdy6X0crswKBVHGFX0Ht70AUl0COw1GF4bkXQgu4op42ixgNjHc564qp4qsEt9SmnjntCruAIYm+dOO6446VrS6tYx3eqyrcI4ee2lj25+cIVLAfkaoa8mmsLy4imjubi4lV4DE5JVcfMGHQfzoA5zrS5JGCTj0o+tFABViwk8u6Udn+U1XoyQcjgimnZ3BOzub6JufnoOtTGmwMHgSQfxjJ+tOYgKSegrqvc69zo9I/wCQbD+P8zRSaMd2lwn13f8AoRorkl8TOWXxM5q9ONRuSOolb+dQ3sgWwkYdxt/OrN+n+m3DD/no2fzrK1NyI0jB4J3GumTtE6JO0TOpaKK5jmCljXfIq+9JWjpdoXmErj5U5wf0ppXY0ruxYksFES5Hzt97Pf2qhJYuCdgKt/dY1vOu5D69aaIkuYQkmcjgMOorZwTRs4Jo5leHHUEH8q7TWNMXUda1CecTyx2kKbIYvvOSMgDg4HXt3rn7XSrrUNRdIoTOsDgTFGVSVz7kc4BrWu/ENhNfXySQ3K293EqSH5d6OpIyBnGMY79qwMCv/YdtbX1wjrLcssKSwWoJDvu6gkDqv6+1XLTQtPXVpILi3doZLMXSK0hDRHOCuR1qhaarpNv9stlt7qO0njRA8bDzSV65ycDOeg49ua2tMvra/wBSaewgmMNtpxhMRHTBBVQcnJPI/CgDntX062iXTbm1VooL1MmMtuKEYzgn61u3MssBZLL7PHNCJLWKQqzNsT5iAc4BC46jrkCsm4kuNburW20qzbZp8YCxysoY4IyWzgdhxVM65elrhdsRaVy5xGMoSMNt9Mjg0ANv9KSzv47RLuOWR32OcFfLOcc+3NadpoUEDsl2hmLyW4QnKFQ0hVgQD14NYkuozy6kdQyqXG8SDaOAw9jWpZ6tqmoXKwWcFsZPlYIsaqPkYsOpwOSaAMuW2D3k4iTbEJSqrkk9eAPWtGDThEFE2NxHCjt9fenWENxFrNzHdoEn5Z0GMAnB4xx3q+o3zM3YVrCK3NYRW7OfvNPlt5GGNw6qR3FVK6yeBLiIxvxnoR1BrnL60e1lIbk9SccH3qZRsTKNitRRRUEGxo8u+2eI9YzkfQ1ZmbPyjoKyNNmMN2B2kG0/0rYWMyNsH4n0ropu6Oim7o6XRP8AkFQf8C/9CNFO0wBLCJV6DP8AM0Vzy+JmEt2YF1/x+3H/AF0b+dYuq27rIJgMxYxx/DWtcPjULlW6ea34c0EAqVYZB6iulxurHQ1dWOZoq9e2BiYvCCV7r6VW8tY+Zyc/881PP4+lYNNbnO4tOzGRo0jYVcgdfQVr2WoW8ax27bt5OCw5XPasmSVnXbwqDoq9KsabHE1yjTcop5GcY9KIuz0HF2eh0YXB5qOJdkxXselT7eeabIuCrjtW5uRaRGn9v6hHID5b2b7wDyQduacNBsPKGqCFzZC08825kPL/AN3d1x/n2pn2+20jVpri5jll863CIIyMYPXOfoKgi8SwrKlu1vJ/Zotvs7R7gXI/vZ45rnluc73I5LCwmtHuoIHTzrYzQx+ZwhRsOOeSMc/ganm06f7eIPD/AJ1swgSSdftBUgnkDrzgGixaXUtUs2020cafZlYSHIJ2uTuLD3BOcVka7ci81q7mUgqZCqkdCBwP0FIRsaBp93pvieGK7wsssTsMPuzweuPcVJpcFva+KILBIZYJ4o2RplfPmPtyWwcgDGcfUGsjw9qNvpWoG5uYnkwhCBOxP/1s1oR+IbFb6yvGtrhprZGjLbhlxjC59cAmgCxZaZpLabYyT2jvJcXBti4lIwckBsdOw4p+j6RaWTWst3G01y98Yo2DFQmwnnHflf1qiuvWcdlZQRwz7re8+0HcRyMk4+uCKkg8TW6zlp7WSREunuIcOAV3ZyD69c0AMtz/AMT/AFQk5bzJP/Q60Yk2xj35rM06WO+1q8lgV0jmy+1zkgk5PT3zW4U7Cto7GsXoV9uTjFY99qFtceZCMll+VWPAJ781tTsIIy5OOwrj7oILh/LGFz0ByBRJ2CUrIjdDG5VgQfekqRJSF2SDfH6HqPoamt7MXD/un3L3B4I+tZWvsZ2vsQwQyzSKIVJbPFdXHH5ceDjefvfWo7CzW2jDAfOR1PpU08giTPVj0FbRVjWKsbOn/wDHlH+P8zRTdIy2nRFjknd/6EaKwluzKW7Obv1Ivrg9jK386SJ8/K34GrF0Abu4B6eY386qshQ+3Y11rY6lsSTxtLA6xnbJj5TXPTW81vjzkK579a6SJ9wwfvfzpZog6HcoZT94HvUSjciUeY5anRSeVIGxkdx6irl7pzQAyw5eLuO6/wD1qoVg00zBppnUaVcrcRBCRkfd55PtWiY9ylcda4qKZ4XV4zgqcj61rw+JrlD++gjkHtlT/n8KtT7lqY3xEPmtmP8AdK/kf/r1j1p6vqNvqEcRiR43ViSrYxz6H8KzKmWrIlqySG5ntw4gmkiDjDhGI3D3xVnTdNa/3ncI1UfeI7/1qlVzSVuHv0S0YCTkhSSN2OcceuKh3toJG9BYWsdqfJtmljClnl2lsgdf8iuauxB9ob7Lu8rtur0pYEkt3R8yxzAEQSgbEwOgAHArivFdtDbajGLeBYEaPJVePm3HOf8APTFTFW6lyMWiiirIN7wkm66uTjpGP510jqEBZyFHvXC2l9c2PmfZZTGZBhiAM4/pUclzPK++SaR39SxJq1KyKTsaOr6obiYrEflXgD0/+vWVSVd07TZtQclBshU/PIeg9vc1OrFuQW1tLdy7IVz6nsB71tabozw3YneVWjTpj+L2rRtrOOJBBbrtQcse59zVw7Y054Ra0UUi1FIilcIpdvy9aoOWlfJ5Y9vSpZWaZ84/3RT1jCL/ALXc1otDVaGzpY2afEvpn+ZopdP/AOPKP8f5miuaW7OeW7OeuH/0+5VuP3rYP40u0EYI4pl6hF7cN1Bkb8OaSKTHyv09a6uh09BrIY2H6GrUTbx7jqKNoYYPIqPa0TjH4H1oDceyGNgy8Kf0qjf6MLlDcWKhZP44R0P0/wAK149sqex6j0pse6Cbnp/MVLVyGro4sgqSrAhhwQe1FdpqWjQampdCIrnHyydn+v8AjXI3VncWdwbe4iZZew65+nrWLVjFqxBS10Wl+FpJh5uoloV/hiH3j9fT+dYFxEYLiWJusbFfyNKwhlAJBBUkEcgjtU9vamUb5G8uIdz3qbyrFhxIR75qlBtXJbR0fhPV7q886ymm3SgeYksuW46EHn/PNZPifULS9u0jsV/dw5BkyfnJx0z2GOKvaBZxRWWoOrN58iGBW6hQ44PHOc1zdxbSWsrRTDDKSMg5GalxaZV7ojooopAFFSvazpbJcmNvIckK/bI7e1b+ieGTMq3Wo5SI8rD0Zvr6CmBR0XQ5NTPnSkxWqnlscsfQf411BiRI0gt0EcScKoq7KQqKiKFUDAVRgAU1I9oyeprRKxa0IFiESY/Emqc7mVsAfKOg9auTnd8q9P50xYgnP8X8qpFIrLF5Y/2j3pkpCDJ6+lTysEHq3pVNgWb1Y00Wjb0wlrCInrz/ADNFLpw2WUanqM/zNFc8t2c8t2Ydx/x9z/8AXRv51C0PdPyqaZla8nGeRI3H40oFdKOlEUUm3g8r/KrQUOuDyD3qJog/I4b+dETtE2GHHpQDHrugk9R/OrhRZoxg/Q0iosqeoPQ+lJFugfa3Q/5zSIbJLckfu24x0qyY1kKsyKXXhWI5X6HtUbx7vnXrU0Z3Lnv3qWSxyEnk/e71yzWBfxe6mKN4uZHEi7htIwePXJ49yK6rGGB9etVHjQalM0gUK8SFyx6qrEkfyqJbEkCeHdOncny7mePPyqjYjT6E43fWql34Qtvs8tzZzyL5eT5cmCDt6jPbpUl3rU99M8dszW9tGpIKHDN6c9hTtJvmuS1pc/NIyFge0vHII9f89eo4yS5mNwaRjW9zND80Dbd2Mj3HIP4GqSyx3DyW8nQn5TV+9RLe9uYof9XHIyqPTB6VWns4dMt0llmR74kiW33ZMZPI/Tr6Zrom0mn3OdJmVNGYZSjdRTOTwOSafJI0rl3OSa0vDVn9s1mEMMxxfvG/D/69crtfQ1R2GkWAsdMht2XLMAzg8/N1q8wxzmpMck0wruPtVlESpuO4802Zv4V/Gp3OBgVGExz3oAriPbyetRynHA6/yqeVscDr61AIy3J4FUUioYy7cde5p3lhBx+JqyygDA4qJxgEmncq5ds/+PZPx/nRRZkG2Qjpz/OisJbsye5g3UavdznofMbkfWmqzR8SDI/vClnlxe3AYZAlbp9akQhhwc109Do6D0wRlTkVL5ayDDfgfSoBFg7oztPp2NTxSDO2QbG/Q0hMIw8D88qfyNXFCyp7fypqqCMMMg0qoYzuXkUiGySLMZ2t07GpCNjBh0NAAkX/ADxTkP8AA34VJI8AEexrL16VbVbe4lVmgJaGcKedjDt+h/CtRBtO0/hVDxLD5uiTcZK4P61LEY4tJkWV4M3cMiARywgsG6cHHQ+xq1FE2jp58kRm1KVMQ26DcYwf4jj/AD29ccWpIztYjPXFa2j3E8lxMXnlO4BmO85J7Gm6jaG5tqxO8FwnFxDMrv1Lqck96p6vqH294/MtVhnjG2Rx1c+pFaqhC/lsoOctgjrWFqO77fN5hLMTkk/SlObnuZpWK1dz4OsfI09rhlw054PsK4q3ha4uI4UGS7AcV6lDGLa2jiH8CgVKGhzeg60EbBSj5RubqaQDPzNVDGhe560x/QVITu4FJtwKAK/l+v5U1hU7cdagcM3sKpFEEjBeOp9BULRl+XPHoKs7AvQfjUMjqPc00Ui3agLboBwOf50UWp3W6n6/zorGW5k9zAuDG15OHUgiRuR9aaIT96Ng306065iJvJyCOZG4/Gowrpzgj3FdK2OpbEySspw4z/OrcbJKuOD7GqiTE8Ooce9TIsT8oxQ+jUiWW0Vo/uHcv909qsxsG6dfSqsbSJjeMj1qyhWTGOv61LM2P2YOU4PpUi4kHoRTVJX73I9akCg8jr60iRVG4bTwRRcR+fZTxEZLxlcevFOAzweGFSJ97PcdakDyh0KSMh4KnFaeg/fmP0H86g1qD7Pq1zGAFAc4A9O1WNC6zHtlf61BJZMh/tnZ2EYxWdrC7b4n+8oP9P6Vfu4zFq9tJ2mjz+RI/pVXXVAmib1Uj9f/AK9AFzwfZrc6o0rjKwruH1z/APrrus7iWPQdKwfB9oIdJ84j5pmJJ9un9K3s55PAHQVSGHU7m/Ck5bp0owW5PApSQOB19KYAAAOKaTn7tLjP3j+FNLDoOaAGlfXk1E7Ae9SsCfvHAqNto7Z+tMZWcM/QcVC0aL99vwFTyMx7/gKgaNj0H51RSLlsQYFKjA54/Gii2G2BR/nrRWL3M3uY8zf6RMCoP7xv50LtPqKinlAu5wVPEjfzoWZPUj8K6Oh0WLAiRvQ/oaUW390kfWmRyIf4hViNh2YfgaBO4sayR9OntzU6sp+8uD6ikQnvUwwRyKkhjkLDodw/WplwTxwfSohGvY4qQK3s31qSSUc9eDThnIz17GmA4/8Ar08EYpCOH8ZwmPVFkLE+YoIHYdv6VU0PgTHtkD+dbnjmHNpazjoHKZ78jP8ASsTRAzo6RqzvuyVVSxxjHapYjQ1ldkejzdyZEP8A31/9eqOtRmX7OFGWZto/HFa+twyJ4e095IykiXPKsMEZJ/8ArUQ2pPiiKxbbILUCVnwRk7QR39xQB0ltAtnZQWyjiJAv1OKlx3b8qU9Se/rTScf4mqGLyfYUmf7o/Gk5PbP1pdpPU0ANP+0c/Sk3HooxT9oFBoAi2k9aaUFTE1G1MZEQB7VE2OeKkdh61A8ijNNDRYi/1YoogO6JSO9FYvch7mJN/wAfU3/XRv50gAPUCm3Eii7nHcSN/OhZB2Vj+FdXQ6SZUQ/wipFiT+7UKue0b/lUqs5/5Zn86RLJ0jA6Fh+NTqD2c1Ahf+6B+NTLvx/DUksnTd6g/hUyk+1V1JHVlFSqw/vfpSZDJwT6UuB6EUwN9aeCTUiMvxNbG50C4Cjc0WJAMdMHn9M1zng/KXrsWCbgqrn+L5hwK6zUrWa9txDDdG2BPzkDO4enWshPCqpyLwqwIKlI8Y/XrUyi2Bq+IovP0wr3EsZ/8eA/rVXRomn1zVL/ACpViI0IOeMD/wCtWhqEI1CzltmYxiTHzAZxg56fhWMvhREK+TqDx46nZhvwINFncDocDPJo4HQUxA8caIzlyqgFm6t7ml3MO1UA7J9KTJ9BTd5pPM9qAHEt6imnP96kL+1Jv9qYwI9SaaVFLvHvTS4oAYwX0qJwPQVIzrjrULuvrVDRYi/1Yooh5iUjkUVi9yHuVH0vfI7+djexbG3pn8aP7L/6bf8Ajv8A9eiinzyK52OGnEf8tv8Ax3/69H2Bx0nH/fH/ANeiijnkLmYosXHWc/8AfNPFn6yE/hRRRzsOZj1gVelPUY/+txRRS5mF2PDgfw/rSmUnt+tFFF2K4m/2/WjzPb9aKKLsBfMH939aTzB/d/Wiii7C4olx2/Wl84f3P1ooouwEMmf4fzNJuB/h/Wiii7C4mR6UlFFHMx3DFIVzRRRzMLjDDu/iphtN38f6UUU+Zhdk0S+VGEznHeiiip3Ef//Z">
            <a:extLst>
              <a:ext uri="{FF2B5EF4-FFF2-40B4-BE49-F238E27FC236}">
                <a16:creationId xmlns:a16="http://schemas.microsoft.com/office/drawing/2014/main" id="{49AAE31A-E3FD-4B01-9000-6CBE00837D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2055" name="TextBox 8">
            <a:extLst>
              <a:ext uri="{FF2B5EF4-FFF2-40B4-BE49-F238E27FC236}">
                <a16:creationId xmlns:a16="http://schemas.microsoft.com/office/drawing/2014/main" id="{8F1E1CF6-6CAA-4376-9547-EF2B72EA0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19200"/>
            <a:ext cx="84582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 dirty="0">
                <a:latin typeface="MV Boli" panose="02000500030200090000" pitchFamily="2" charset="0"/>
              </a:rPr>
              <a:t>IALT: be able to appraise Greek Myths.</a:t>
            </a:r>
          </a:p>
          <a:p>
            <a:pPr eaLnBrk="1" hangingPunct="1"/>
            <a:endParaRPr lang="en-GB" altLang="en-US" sz="3200" dirty="0">
              <a:latin typeface="MV Boli" panose="02000500030200090000" pitchFamily="2" charset="0"/>
            </a:endParaRPr>
          </a:p>
          <a:p>
            <a:pPr eaLnBrk="1" hangingPunct="1"/>
            <a:r>
              <a:rPr lang="en-GB" altLang="en-US" sz="3200" dirty="0">
                <a:latin typeface="MV Boli" panose="02000500030200090000" pitchFamily="2" charset="0"/>
              </a:rPr>
              <a:t>SOS:</a:t>
            </a:r>
          </a:p>
          <a:p>
            <a:pPr eaLnBrk="1" hangingPunct="1">
              <a:buFontTx/>
              <a:buChar char="-"/>
            </a:pPr>
            <a:r>
              <a:rPr lang="en-GB" altLang="en-US" sz="3200" dirty="0">
                <a:latin typeface="MV Boli" panose="02000500030200090000" pitchFamily="2" charset="0"/>
              </a:rPr>
              <a:t>Read a range of Greek Myths,</a:t>
            </a:r>
          </a:p>
          <a:p>
            <a:pPr eaLnBrk="1" hangingPunct="1">
              <a:buFontTx/>
              <a:buChar char="-"/>
            </a:pPr>
            <a:endParaRPr lang="en-GB" altLang="en-US" sz="3200" dirty="0">
              <a:latin typeface="MV Boli" panose="02000500030200090000" pitchFamily="2" charset="0"/>
            </a:endParaRPr>
          </a:p>
          <a:p>
            <a:pPr eaLnBrk="1" hangingPunct="1">
              <a:buFontTx/>
              <a:buChar char="-"/>
            </a:pPr>
            <a:r>
              <a:rPr lang="en-GB" altLang="en-US" sz="3200" dirty="0">
                <a:latin typeface="MV Boli" panose="02000500030200090000" pitchFamily="2" charset="0"/>
              </a:rPr>
              <a:t>State what you did and</a:t>
            </a:r>
          </a:p>
          <a:p>
            <a:pPr eaLnBrk="1" hangingPunct="1"/>
            <a:r>
              <a:rPr lang="en-GB" altLang="en-US" sz="3200" dirty="0">
                <a:latin typeface="MV Boli" panose="02000500030200090000" pitchFamily="2" charset="0"/>
              </a:rPr>
              <a:t>didn’t like about them,</a:t>
            </a:r>
          </a:p>
          <a:p>
            <a:pPr eaLnBrk="1" hangingPunct="1">
              <a:buFontTx/>
              <a:buChar char="-"/>
            </a:pPr>
            <a:endParaRPr lang="en-GB" altLang="en-US" sz="3200" dirty="0">
              <a:latin typeface="MV Boli" panose="02000500030200090000" pitchFamily="2" charset="0"/>
            </a:endParaRPr>
          </a:p>
          <a:p>
            <a:pPr eaLnBrk="1" hangingPunct="1">
              <a:buFontTx/>
              <a:buChar char="-"/>
            </a:pPr>
            <a:r>
              <a:rPr lang="en-GB" altLang="en-US" sz="3200" dirty="0">
                <a:latin typeface="MV Boli" panose="02000500030200090000" pitchFamily="2" charset="0"/>
              </a:rPr>
              <a:t>Give clear reasons for</a:t>
            </a:r>
          </a:p>
          <a:p>
            <a:pPr eaLnBrk="1" hangingPunct="1"/>
            <a:r>
              <a:rPr lang="en-GB" altLang="en-US" sz="3200" dirty="0">
                <a:latin typeface="MV Boli" panose="02000500030200090000" pitchFamily="2" charset="0"/>
              </a:rPr>
              <a:t>your opinions.</a:t>
            </a:r>
          </a:p>
        </p:txBody>
      </p:sp>
      <p:pic>
        <p:nvPicPr>
          <p:cNvPr id="2056" name="Picture 10" descr="Image result for orchard book of greek myths">
            <a:extLst>
              <a:ext uri="{FF2B5EF4-FFF2-40B4-BE49-F238E27FC236}">
                <a16:creationId xmlns:a16="http://schemas.microsoft.com/office/drawing/2014/main" id="{365FA67B-F492-479E-9244-18DA119011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7" t="3529" r="15294" b="3529"/>
          <a:stretch>
            <a:fillRect/>
          </a:stretch>
        </p:blipFill>
        <p:spPr bwMode="auto">
          <a:xfrm>
            <a:off x="6553200" y="3446463"/>
            <a:ext cx="2590800" cy="341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>
            <a:extLst>
              <a:ext uri="{FF2B5EF4-FFF2-40B4-BE49-F238E27FC236}">
                <a16:creationId xmlns:a16="http://schemas.microsoft.com/office/drawing/2014/main" id="{DDFC0529-10DC-454D-986A-ECF23816A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61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u="sng">
                <a:latin typeface="MV Boli" panose="02000500030200090000" pitchFamily="2" charset="0"/>
              </a:rPr>
              <a:t>Greek Myths</a:t>
            </a:r>
          </a:p>
        </p:txBody>
      </p:sp>
      <p:sp>
        <p:nvSpPr>
          <p:cNvPr id="3075" name="AutoShape 5" descr="Image result for dialogue">
            <a:extLst>
              <a:ext uri="{FF2B5EF4-FFF2-40B4-BE49-F238E27FC236}">
                <a16:creationId xmlns:a16="http://schemas.microsoft.com/office/drawing/2014/main" id="{E3CEFA18-2F69-4582-B832-978C58E5770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3076" name="AutoShape 6" descr="Image result for adventure story images">
            <a:extLst>
              <a:ext uri="{FF2B5EF4-FFF2-40B4-BE49-F238E27FC236}">
                <a16:creationId xmlns:a16="http://schemas.microsoft.com/office/drawing/2014/main" id="{81C417E5-3EDE-4D69-8561-CB5E194159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3077" name="AutoShape 8" descr="Image result for adventure story images">
            <a:extLst>
              <a:ext uri="{FF2B5EF4-FFF2-40B4-BE49-F238E27FC236}">
                <a16:creationId xmlns:a16="http://schemas.microsoft.com/office/drawing/2014/main" id="{E178B7CC-C9C4-49FE-A7E9-C37181591A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3078" name="AutoShape 9" descr="data:image/jpeg;base64,/9j/4AAQSkZJRgABAQAAAQABAAD/2wBDABQODxIPDRQSEBIXFRQYHjIhHhwcHj0sLiQySUBMS0dARkVQWnNiUFVtVkVGZIhlbXd7gYKBTmCNl4x9lnN+gXz/2wBDARUXFx4aHjshITt8U0ZTfHx8fHx8fHx8fHx8fHx8fHx8fHx8fHx8fHx8fHx8fHx8fHx8fHx8fHx8fHx8fHx8fHz/wAARCAElAMM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Lv7+8j1O6VbudUWZgFEhAAz0pPtt7/wA/k/8A38NVtWBXVrv3lY/rSwtuiHqODW8UbxRZ+23v/P5P/wB/DTJb298slby4BHPErf40yjGQR61dkXZDYdQviSDe3B/7at/jVmC9vCzA3c547yGs6L5ZAD9KtRHEq+/FJISSLM95eBVIu5xz2kNQ/br3/n8uP+/pqSZcxH25qtinZDaRL9uvf+fy4/7+mrP2y7/5+pv+/hqg7LGuXIAo8+aQDykCL/efr+VLRCukXxd3n/P1N/38NQ/bbwS4N5Pjd/z1NVDC7/6yZ29gcCoXSCNiCMn0zSb8hOXkbH2u6PS7mP8A20NRzXl4NuLucf8AbQ1loLZzgoUPbmpHiZMeXM49mORRe/QXNfoX4Ly8LHN3OeO8hqb7Xd/8/U3/AH8NZkNw8JPnR7l7snb8KvRskqb42DL6imrMpNMdNeXYj4u5wc/89DVVr6+MiKL245/6atUlx91R71XQZuB7Cm0htIuPfXaox+1z8D/noapf2hf/APP9c/8Af1v8akuDiLHqaq4pSSE0izDfXzSc3twQOf8AWt/jVj7bef8AP3P/AN/DVS3Xhm/CpaEkCSJvtt5/z+T/APfw1DcaheqAFvLgE88Smiqsx3Ox7DihpA0jt/DztNo1vJMxkkO7LOck/Me5opPDYxodsD/tf+hGiuV7nM9zlNYXN/ct6TMD+ZqtbHDFfXmr2oLvv7tfWVv51nISjA+h5rqOkt0CloqiirKNspP41P0IP40y4X7rfhTk5QUhF1huUj1FZ8svl4VRukbotXWmWG181ucDAHqfSqCIVJaT/WN19vak30QpPohFj+bfId7+vYfSp15UVHUifdpJWJRWuJXDmNTgD06mq9TXX+vP0FQ1k9zJ7hVi3ZmBVjkDpVeprY/Mw9qcdwjuXYiXwgVQw4yOM/WmPC8UheE+XKOo7NSx5AJHUVdbFzDux+8HWtbXNSp563CjjZIv30PamwjMjn8KjuFbeJI/9Yg/76HpU1qQ8O8dGNCetmVF3dmMuT90fjUOKlmOZT7cUwDJA9aGDJoxiMfnTqXFFUUNc7VJqqq7mC+vWp5zwF/GkhX7zfgKXUXU7LQv+QRB/wAC/wDQjRRoX/IIg/4F/wChGiuWXxM5pbs5m+/5CN1/11b+dUJl2yE9jzWhff8AIQuv+urfzqrOu5M+ldXQ6egRHdGPUcU+oYD8xHrU1NDQyUZjPtzTYeVI96mxnj1qGHhyDQITJluFQ/chGcerGlk++aZZnIdv77E1JKOQahELuMp6EKpLEAZ6mm0yf/j3b6ihgyK8/wBf9QKgoyT1OaKxepi9QqW3P738KiqSD/XLTW41uXo+h+tTwSeU+T071DH938afWxqMupFeUsgKiorU+VO0X8Ljevse9LL1P1pk52GJx1VsfgaT7htqOPLE+ppYhl/pQRUkI4Jqix9FFIx2qTVDIJDlyfwqZV2oB+dRRrucfnU5pIEdXoX/ACCYP+Bf+hGijQ/+QTB/wL/0I0VyS+JnLL4mc1ff8hC6/wCurfzNQ4yCD0NT3v8AyELn/rq386hrrWx1LYqjKP8AQ1ZqKZcMG9akjOUHtxQgQtRMNsp96mqOUdDQwZBZ8RR/j/Op5R8oPvVe3+UMvdGNW3GUP51C2MlsQUvliVWRuAR2oozsBY8cGmxsoMNrEZzjvSUp5JpKwMQp0RxKn1ptSwwl8PuAANNbjW5fj+7TxTU+4KcehrU1K55YfWmXf+p9ywqRR84+lR3PzPDGO7Z/Kh7A9iQ1MgwgqLGSBU9WjRCVHMeAPxqWoH+Zzj6Chgx8S4BPrTj0pQMAD0oPSmM6rQ/+QTB/wL/0I0UaH/yCYP8AgX/oRorjl8TOSXxM5u9/5CFz/wBdW/nUNTXv/IQuf+urfzqKutbHWthsi5Q+o5qOE8kdsZqaqF82weWDjPJ+lKTtqTJ8quWzNCOsi/nUcl3blSA+T7Csmisvasy9qy4bmNZt65KsuG479qedS+XasXbGSajS32woxt5JXcE4GQAPyqtsdnwqHJ5CgVN2S2yx9sfsoqNrhmGCTioyrKoYjAbofWpbmMRpCAuDsyx9Sef5YpXbJu2M3j0NG8elTGOGG2BlBaaRdy4P3R2pIoGQTGWM7lT5QR3PQ0WYWZEHHoakjufLBAXINLPA2Y0jiYlUG4gdSef60kNud2+dCIwpfnjOP/r0apj1TLCagoXDR9PQ08X8TDGGBNUrlFi8tAPm2Av9Tz/KrE0MaQJHsDTuq7QvXJ7n/Cqux3ZIlzCCSzEfhUf2iNrhpGJCgbV/xqoIZGOBGxOSOncdaUQStsxGx3/d460uZi5maMdxBvGZAPrVkEMNykMD3BrCIwSCOR1qezuTbyYPMbfeH9auNTuaRqdzVY4Umo41y2fSpJeMD8aWNcJn1rY1DFB6U6kPSgZ1Gif8gqD/AIF/6EaKXRP+QVB/wL/0I0Vxy+JnJL4mc1eHN/dY7St/OoqddnGqXY7GVv5mkrrWx1LYAPWsa6kMs7MfwrXmby4JH9BWXY2cuoXsVrBjfIcZPQDuT+FZVX0Mqr6FbNHWvQnsNB8OWsZvIkkdzt3yJvZj3IHYfSqPiXRbGfSRqmmRpHtAc+Wu1XQ+3Yjr+dYmJyhuMzxks3lJt+X6YzU0V+F3vJuMrtjPZV9qoUZquZjUmXvtMDxC3OViCj5tvJOeajvLgXJyHIC8BO31FVqShtg5NloTws8csoZmQBdgHBx3zTpb92DCIsmSMHPOOev51TzRRzMOZluS+dxMMt+8OF5+6PT+VOlu45iQ29VZQOg+XBzgVSzRmjmYczJrl45ZDIhbLHJBHA9qs/bIPNDlXP3jnjKk9h/nvVCii7C5oRXjSByECbVZmI7+n9Pypsd7GspcBwSm0HghPoKXRLQX+qw2bSGNJshyOpAGSPrxWn4q8Pw6QsM9ozeVIdrI5yQfb2o5mPmZzx5JPJye9JS0lSSato/nQIO4+WruO1ZmkvidkJ4I4+tatdMHdHTB3Q3FNI4p+KZKdqH1PSqLOn0Q50qDH+1/6EaKTQf+QRb/APAv/QjRXJL4mckviZzGoDGo3XvKx/WhDuUHvUt+u69ufUSt/M1XiOGwehrrWx1Ij1E4s29yK1fAFuHuru5PWNFQficn/wBBrK1If6GfZhXQfD8f6Fdt6yAfpWFTcwqfEUPHdwx1a2i4ZYot209MknP8hVnVfF9peaPLBDDKJ5k2FWAwuevPf2rM8ak/2+2f+ea4rANZmZv+F/Dw1d2nuSVtYzggdXb09h6/5x0U9t4Xguhp80UCTHAwQ2Rnplu351oeGoBb6BZqP4o95/4Fz/WvN9TkMup3cjdWmc/qaANTxPoA0eZJbdma1lOBu6ofQn+VS+GvDX9rIbq6dktg2FVeC5+vpWzqrfb/AALHPJlpFjjbceu4EKT/ADqz4LvIZ9EjtlYebAWDr3wSSD9OaAKRsvCUtwbJGCz52hld+vsTxWJregHR72AF/NtZnwrHgjnkH8K0b3wxd6TfR3+lr9qiicOIj94Y7e/4c1S8S+Ihq8ENulu8PltukD9d3TA/WgDrF8MaI6hls1YHoRIxH86oRaJ4bhu/7PciW6bna8jZHfHGAP51peFuPD1n/un/ANCNcOSR4vznkX//ALUoA6Wfw9oWjQSXV9vkjLYUOx49gBjNQX3h7TNS0o32i5RlUsACcPjqCD0NWPH2f7Ig9PtA/wDQWp3gT5tElB5H2hh/46tAHN+FtMi1S+kSSaaF4kEiNEwBBBH+Nbfi3SSml/ap764uHiIVFfaFGTzwAOa5nQ5ZbfXLRY5HjLToj7WI3DcMg+ort/Gn/Ivy/wC+n86AOV8PeG5NYVp5ZDDbKcZAyzn0H+NaU/h3Qftn9nxajLHe9AHwwz6dAM+2a6bQoVt9DskUbR5KsfqRk/qTXn+j6z9g1l7+eLzvN3b/AFG45JHvQA2ewn0bV0t7rGeqsvRgeMitIjmq3iLXY9ZurdoYWjjhzgvjc2cdcfSrR55ransbUtmNxUErbmPoOKmkbah9T0quRxWpqdZoX/IIg/4F/wChGijQv+QTB/wL/wBCNFckviZyy+JmJfrm6mcdRI2fzqhIu1sjoa0pmDXVwO4kYH8zVSSPqv5V1LY6VsU79wbBs9SQPxrd+H8uYb2L0ZW/PI/pXM6k+BHH+Jqfw1qi6TqiyTZ8iRdkhHOB649j+mawqfEYVH7xf8dwlNYilwdskI59wTn+lUrPw1e3um/b0eGOHBYCRiDgd+n1rv7ywsNYhia4jS4jHzRsrHv6EHpWP4t1WGw006dbFRNKuzYnAjT6dsjjFQQafhyYT6DZOvQRBPxX5T/KvONWhMGq3kTAjbM3X0zx+ldF4N1yK1VtPvJBGhbdE7HAB7gnt6/nXSXmh6ZeXi31zCrOACSWwrY6ZHegDL1CP7J4CEb8N5MfB65LA4/Wua0/RtX+yjU7JSgQFkKvh2A64H9O/vWn4y1uG9EdjZyCSNG3yOvQnoAD37/pWn4f1m2vdGSxNytpdxx+UCcDoMArng/SgBvhrxS2oTLZXygXBHySKMB8DoR2P6VF460yM2yahGgWVWCSEfxA9Cfp0/GrGkeEodLvVvJrvzvKyVGzYB7nk1R8W65b3oi020kEimQGWRTx7AHv6/lQBveFv+Res/8AdP8A6Ea4ebjxg3/X9/7PXo1hZx6fZxWsJYxxjALHJ65rg9Yt47XxkgQkK88cjFj0JIJ/CgDd8e/8gaH/AK+F/wDQWo8BH/iTTD/p4P8A6CtWfFS2l3oc+6ZGaH94gVx97p/U1Q8D3VvBpM6zzxREzk4dwP4V9aAOatF2eKIE/u3qj/x+uz8af8i/L/vp/Os2Oy02bxizpKgiSMXCmOQYMgYdT+uK2PEYtrzQ7pGnTKoZF2uOSvIFAF7TSJNJtCOjQJ/6CK8l6ZB613fhHXoJLGOxupRHPF8qFzgOvbB9R0x9KuHwvpseovqEhbAbzPLZgEU9c/T2oA86eOSP78bJ/vDFdDE4lhjkHRlBpfGGuR6lMlpaPvt4TlnHR26cew9fc1R0ufNq8RPzIePoa0pvU0pvWxZkbc3sKaF3HFLUiLtXPc10HQdPo/GmQge/8zRRpH/INh/H+Zorjl8TOSXxM5+5bZf3BH/PVv50513qCO3So7ls390p6iVv50sUgQMXPyqC35V1dDp6GDqT771wOi4FVqV3MkjO3ViSaSuZu7OZu7uSQ3NxbgiCeWIHqEcrn8qjJJJZiSTySe9FIelIR0mhaXCf7MvJY1lWed4pFfDL90449eCfyqCe0gsb/UI9RCLG8MrWqK+4B8/LwvTv1qzpWo2ljpen+bOvmJe+bJGAcopUrn+v41naymnoEFpKs0zSO0kiEkFScrweh+lADLrQruzt5ZZGiYw7fOjVstFu+7njH5E0abpaXdpc311M0Fpb4DMqbmZicAAfiPzrW1W5srjS5Y5LuO9lBQWcgB87HcPwOPrTNOUQaVeaLqrGwa4IlieVeDgjOf8AvkUARReHIWS7MuolYrdFmVlhLB42GQwGR7jFRN4cKXV0JLpVtLaJZTPszuVh8uFz1OD37VpjULBrTU41u02raJbQbuDLtU849yalXV7Io0Ed6sMk1jEiy4OEdN3B4/2qAOY1Oym0258l5N6soeN1yA6noa1dN8LfbY7cz3wgmuIzKkflliVGOScj1rM1mRJLwbL2W+2oFaaTPJ7hc9v/AK9dhoc8Ny+lSFzHcRWjReU6EFxxhgcYI4PNAGJ/Ysd5pumraPDuluHjMxUqzDk/MPYL096q/wBiQSLbyw3UnkSXP2aQvFhkftwCcir9he6YmlabDeypIEumkli2k7QQ2M+oBxVy4urNrSBDrEdy6X0crswKBVHGFX0Ht70AUl0COw1GF4bkXQgu4op42ixgNjHc564qp4qsEt9SmnjntCruAIYm+dOO6446VrS6tYx3eqyrcI4ee2lj25+cIVLAfkaoa8mmsLy4imjubi4lV4DE5JVcfMGHQfzoA5zrS5JGCTj0o+tFABViwk8u6Udn+U1XoyQcjgimnZ3BOzub6JufnoOtTGmwMHgSQfxjJ+tOYgKSegrqvc69zo9I/wCQbD+P8zRSaMd2lwn13f8AoRorkl8TOWXxM5q9ONRuSOolb+dQ3sgWwkYdxt/OrN+n+m3DD/no2fzrK1NyI0jB4J3GumTtE6JO0TOpaKK5jmCljXfIq+9JWjpdoXmErj5U5wf0ppXY0ruxYksFES5Hzt97Pf2qhJYuCdgKt/dY1vOu5D69aaIkuYQkmcjgMOorZwTRs4Jo5leHHUEH8q7TWNMXUda1CecTyx2kKbIYvvOSMgDg4HXt3rn7XSrrUNRdIoTOsDgTFGVSVz7kc4BrWu/ENhNfXySQ3K293EqSH5d6OpIyBnGMY79qwMCv/YdtbX1wjrLcssKSwWoJDvu6gkDqv6+1XLTQtPXVpILi3doZLMXSK0hDRHOCuR1qhaarpNv9stlt7qO0njRA8bDzSV65ycDOeg49ua2tMvra/wBSaewgmMNtpxhMRHTBBVQcnJPI/CgDntX062iXTbm1VooL1MmMtuKEYzgn61u3MssBZLL7PHNCJLWKQqzNsT5iAc4BC46jrkCsm4kuNburW20qzbZp8YCxysoY4IyWzgdhxVM65elrhdsRaVy5xGMoSMNt9Mjg0ANv9KSzv47RLuOWR32OcFfLOcc+3NadpoUEDsl2hmLyW4QnKFQ0hVgQD14NYkuozy6kdQyqXG8SDaOAw9jWpZ6tqmoXKwWcFsZPlYIsaqPkYsOpwOSaAMuW2D3k4iTbEJSqrkk9eAPWtGDThEFE2NxHCjt9fenWENxFrNzHdoEn5Z0GMAnB4xx3q+o3zM3YVrCK3NYRW7OfvNPlt5GGNw6qR3FVK6yeBLiIxvxnoR1BrnL60e1lIbk9SccH3qZRsTKNitRRRUEGxo8u+2eI9YzkfQ1ZmbPyjoKyNNmMN2B2kG0/0rYWMyNsH4n0ropu6Oim7o6XRP8AkFQf8C/9CNFO0wBLCJV6DP8AM0Vzy+JmEt2YF1/x+3H/AF0b+dYuq27rIJgMxYxx/DWtcPjULlW6ea34c0EAqVYZB6iulxurHQ1dWOZoq9e2BiYvCCV7r6VW8tY+Zyc/881PP4+lYNNbnO4tOzGRo0jYVcgdfQVr2WoW8ax27bt5OCw5XPasmSVnXbwqDoq9KsabHE1yjTcop5GcY9KIuz0HF2eh0YXB5qOJdkxXselT7eeabIuCrjtW5uRaRGn9v6hHID5b2b7wDyQduacNBsPKGqCFzZC08825kPL/AN3d1x/n2pn2+20jVpri5jll863CIIyMYPXOfoKgi8SwrKlu1vJ/Zotvs7R7gXI/vZ45rnluc73I5LCwmtHuoIHTzrYzQx+ZwhRsOOeSMc/ganm06f7eIPD/AJ1swgSSdftBUgnkDrzgGixaXUtUs2020cafZlYSHIJ2uTuLD3BOcVka7ci81q7mUgqZCqkdCBwP0FIRsaBp93pvieGK7wsssTsMPuzweuPcVJpcFva+KILBIZYJ4o2RplfPmPtyWwcgDGcfUGsjw9qNvpWoG5uYnkwhCBOxP/1s1oR+IbFb6yvGtrhprZGjLbhlxjC59cAmgCxZaZpLabYyT2jvJcXBti4lIwckBsdOw4p+j6RaWTWst3G01y98Yo2DFQmwnnHflf1qiuvWcdlZQRwz7re8+0HcRyMk4+uCKkg8TW6zlp7WSREunuIcOAV3ZyD69c0AMtz/AMT/AFQk5bzJP/Q60Yk2xj35rM06WO+1q8lgV0jmy+1zkgk5PT3zW4U7Cto7GsXoV9uTjFY99qFtceZCMll+VWPAJ781tTsIIy5OOwrj7oILh/LGFz0ByBRJ2CUrIjdDG5VgQfekqRJSF2SDfH6HqPoamt7MXD/un3L3B4I+tZWvsZ2vsQwQyzSKIVJbPFdXHH5ceDjefvfWo7CzW2jDAfOR1PpU08giTPVj0FbRVjWKsbOn/wDHlH+P8zRTdIy2nRFjknd/6EaKwluzKW7Obv1Ivrg9jK386SJ8/K34GrF0Abu4B6eY386qshQ+3Y11rY6lsSTxtLA6xnbJj5TXPTW81vjzkK579a6SJ9wwfvfzpZog6HcoZT94HvUSjciUeY5anRSeVIGxkdx6irl7pzQAyw5eLuO6/wD1qoVg00zBppnUaVcrcRBCRkfd55PtWiY9ylcda4qKZ4XV4zgqcj61rw+JrlD++gjkHtlT/n8KtT7lqY3xEPmtmP8AdK/kf/r1j1p6vqNvqEcRiR43ViSrYxz6H8KzKmWrIlqySG5ntw4gmkiDjDhGI3D3xVnTdNa/3ncI1UfeI7/1qlVzSVuHv0S0YCTkhSSN2OcceuKh3toJG9BYWsdqfJtmljClnl2lsgdf8iuauxB9ob7Lu8rtur0pYEkt3R8yxzAEQSgbEwOgAHArivFdtDbajGLeBYEaPJVePm3HOf8APTFTFW6lyMWiiirIN7wkm66uTjpGP510jqEBZyFHvXC2l9c2PmfZZTGZBhiAM4/pUclzPK++SaR39SxJq1KyKTsaOr6obiYrEflXgD0/+vWVSVd07TZtQclBshU/PIeg9vc1OrFuQW1tLdy7IVz6nsB71tabozw3YneVWjTpj+L2rRtrOOJBBbrtQcse59zVw7Y054Ra0UUi1FIilcIpdvy9aoOWlfJ5Y9vSpZWaZ84/3RT1jCL/ALXc1otDVaGzpY2afEvpn+ZopdP/AOPKP8f5miuaW7OeW7OeuH/0+5VuP3rYP40u0EYI4pl6hF7cN1Bkb8OaSKTHyv09a6uh09BrIY2H6GrUTbx7jqKNoYYPIqPa0TjH4H1oDceyGNgy8Kf0qjf6MLlDcWKhZP44R0P0/wAK149sqex6j0pse6Cbnp/MVLVyGro4sgqSrAhhwQe1FdpqWjQampdCIrnHyydn+v8AjXI3VncWdwbe4iZZew65+nrWLVjFqxBS10Wl+FpJh5uoloV/hiH3j9fT+dYFxEYLiWJusbFfyNKwhlAJBBUkEcgjtU9vamUb5G8uIdz3qbyrFhxIR75qlBtXJbR0fhPV7q886ymm3SgeYksuW46EHn/PNZPifULS9u0jsV/dw5BkyfnJx0z2GOKvaBZxRWWoOrN58iGBW6hQ44PHOc1zdxbSWsrRTDDKSMg5GalxaZV7ojooopAFFSvazpbJcmNvIckK/bI7e1b+ieGTMq3Wo5SI8rD0Zvr6CmBR0XQ5NTPnSkxWqnlscsfQf411BiRI0gt0EcScKoq7KQqKiKFUDAVRgAU1I9oyeprRKxa0IFiESY/Emqc7mVsAfKOg9auTnd8q9P50xYgnP8X8qpFIrLF5Y/2j3pkpCDJ6+lTysEHq3pVNgWb1Y00Wjb0wlrCInrz/ADNFLpw2WUanqM/zNFc8t2c8t2Ydx/x9z/8AXRv51C0PdPyqaZla8nGeRI3H40oFdKOlEUUm3g8r/KrQUOuDyD3qJog/I4b+dETtE2GHHpQDHrugk9R/OrhRZoxg/Q0iosqeoPQ+lJFugfa3Q/5zSIbJLckfu24x0qyY1kKsyKXXhWI5X6HtUbx7vnXrU0Z3Lnv3qWSxyEnk/e71yzWBfxe6mKN4uZHEi7htIwePXJ49yK6rGGB9etVHjQalM0gUK8SFyx6qrEkfyqJbEkCeHdOncny7mePPyqjYjT6E43fWql34Qtvs8tzZzyL5eT5cmCDt6jPbpUl3rU99M8dszW9tGpIKHDN6c9hTtJvmuS1pc/NIyFge0vHII9f89eo4yS5mNwaRjW9zND80Dbd2Mj3HIP4GqSyx3DyW8nQn5TV+9RLe9uYof9XHIyqPTB6VWns4dMt0llmR74kiW33ZMZPI/Tr6Zrom0mn3OdJmVNGYZSjdRTOTwOSafJI0rl3OSa0vDVn9s1mEMMxxfvG/D/69crtfQ1R2GkWAsdMht2XLMAzg8/N1q8wxzmpMck0wruPtVlESpuO4802Zv4V/Gp3OBgVGExz3oAriPbyetRynHA6/yqeVscDr61AIy3J4FUUioYy7cde5p3lhBx+JqyygDA4qJxgEmncq5ds/+PZPx/nRRZkG2Qjpz/OisJbsye5g3UavdznofMbkfWmqzR8SDI/vClnlxe3AYZAlbp9akQhhwc109Do6D0wRlTkVL5ayDDfgfSoBFg7oztPp2NTxSDO2QbG/Q0hMIw8D88qfyNXFCyp7fypqqCMMMg0qoYzuXkUiGySLMZ2t07GpCNjBh0NAAkX/ADxTkP8AA34VJI8AEexrL16VbVbe4lVmgJaGcKedjDt+h/CtRBtO0/hVDxLD5uiTcZK4P61LEY4tJkWV4M3cMiARywgsG6cHHQ+xq1FE2jp58kRm1KVMQ26DcYwf4jj/AD29ccWpIztYjPXFa2j3E8lxMXnlO4BmO85J7Gm6jaG5tqxO8FwnFxDMrv1Lqck96p6vqH294/MtVhnjG2Rx1c+pFaqhC/lsoOctgjrWFqO77fN5hLMTkk/SlObnuZpWK1dz4OsfI09rhlw054PsK4q3ha4uI4UGS7AcV6lDGLa2jiH8CgVKGhzeg60EbBSj5RubqaQDPzNVDGhe560x/QVITu4FJtwKAK/l+v5U1hU7cdagcM3sKpFEEjBeOp9BULRl+XPHoKs7AvQfjUMjqPc00Ui3agLboBwOf50UWp3W6n6/zorGW5k9zAuDG15OHUgiRuR9aaIT96Ng306065iJvJyCOZG4/Gowrpzgj3FdK2OpbEySspw4z/OrcbJKuOD7GqiTE8Ooce9TIsT8oxQ+jUiWW0Vo/uHcv909qsxsG6dfSqsbSJjeMj1qyhWTGOv61LM2P2YOU4PpUi4kHoRTVJX73I9akCg8jr60iRVG4bTwRRcR+fZTxEZLxlcevFOAzweGFSJ97PcdakDyh0KSMh4KnFaeg/fmP0H86g1qD7Pq1zGAFAc4A9O1WNC6zHtlf61BJZMh/tnZ2EYxWdrC7b4n+8oP9P6Vfu4zFq9tJ2mjz+RI/pVXXVAmib1Uj9f/AK9AFzwfZrc6o0rjKwruH1z/APrrus7iWPQdKwfB9oIdJ84j5pmJJ9un9K3s55PAHQVSGHU7m/Ck5bp0owW5PApSQOB19KYAAAOKaTn7tLjP3j+FNLDoOaAGlfXk1E7Ae9SsCfvHAqNto7Z+tMZWcM/QcVC0aL99vwFTyMx7/gKgaNj0H51RSLlsQYFKjA54/Gii2G2BR/nrRWL3M3uY8zf6RMCoP7xv50LtPqKinlAu5wVPEjfzoWZPUj8K6Oh0WLAiRvQ/oaUW390kfWmRyIf4hViNh2YfgaBO4sayR9OntzU6sp+8uD6ikQnvUwwRyKkhjkLDodw/WplwTxwfSohGvY4qQK3s31qSSUc9eDThnIz17GmA4/8Ar08EYpCOH8ZwmPVFkLE+YoIHYdv6VU0PgTHtkD+dbnjmHNpazjoHKZ78jP8ASsTRAzo6RqzvuyVVSxxjHapYjQ1ldkejzdyZEP8A31/9eqOtRmX7OFGWZto/HFa+twyJ4e095IykiXPKsMEZJ/8ArUQ2pPiiKxbbILUCVnwRk7QR39xQB0ltAtnZQWyjiJAv1OKlx3b8qU9Se/rTScf4mqGLyfYUmf7o/Gk5PbP1pdpPU0ANP+0c/Sk3HooxT9oFBoAi2k9aaUFTE1G1MZEQB7VE2OeKkdh61A8ijNNDRYi/1YoogO6JSO9FYvch7mJN/wAfU3/XRv50gAPUCm3Eii7nHcSN/OhZB2Vj+FdXQ6SZUQ/wipFiT+7UKue0b/lUqs5/5Zn86RLJ0jA6Fh+NTqD2c1Ahf+6B+NTLvx/DUksnTd6g/hUyk+1V1JHVlFSqw/vfpSZDJwT6UuB6EUwN9aeCTUiMvxNbG50C4Cjc0WJAMdMHn9M1zng/KXrsWCbgqrn+L5hwK6zUrWa9txDDdG2BPzkDO4enWshPCqpyLwqwIKlI8Y/XrUyi2Bq+IovP0wr3EsZ/8eA/rVXRomn1zVL/ACpViI0IOeMD/wCtWhqEI1CzltmYxiTHzAZxg56fhWMvhREK+TqDx46nZhvwINFncDocDPJo4HQUxA8caIzlyqgFm6t7ml3MO1UA7J9KTJ9BTd5pPM9qAHEt6imnP96kL+1Jv9qYwI9SaaVFLvHvTS4oAYwX0qJwPQVIzrjrULuvrVDRYi/1Yooh5iUjkUVi9yHuVH0vfI7+djexbG3pn8aP7L/6bf8Ajv8A9eiinzyK52OGnEf8tv8Ax3/69H2Bx0nH/fH/ANeiijnkLmYosXHWc/8AfNPFn6yE/hRRRzsOZj1gVelPUY/+txRRS5mF2PDgfw/rSmUnt+tFFF2K4m/2/WjzPb9aKKLsBfMH939aTzB/d/Wiii7C4olx2/Wl84f3P1ooouwEMmf4fzNJuB/h/Wiii7C4mR6UlFFHMx3DFIVzRRRzMLjDDu/iphtN38f6UUU+Zhdk0S+VGEznHeiiip3Ef//Z">
            <a:extLst>
              <a:ext uri="{FF2B5EF4-FFF2-40B4-BE49-F238E27FC236}">
                <a16:creationId xmlns:a16="http://schemas.microsoft.com/office/drawing/2014/main" id="{160BA759-FB6B-4B67-B8ED-5ED52F74963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3079" name="TextBox 8">
            <a:extLst>
              <a:ext uri="{FF2B5EF4-FFF2-40B4-BE49-F238E27FC236}">
                <a16:creationId xmlns:a16="http://schemas.microsoft.com/office/drawing/2014/main" id="{F0E44572-E70E-4541-81D5-735730F1B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19200"/>
            <a:ext cx="8458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3200">
                <a:latin typeface="MV Boli" panose="02000500030200090000" pitchFamily="2" charset="0"/>
              </a:rPr>
              <a:t>What myths do you already know? What about the characters in them? How are they different from other genres?</a:t>
            </a:r>
          </a:p>
        </p:txBody>
      </p:sp>
      <p:pic>
        <p:nvPicPr>
          <p:cNvPr id="3080" name="Picture 10" descr="Image result for orchard book of greek myths">
            <a:extLst>
              <a:ext uri="{FF2B5EF4-FFF2-40B4-BE49-F238E27FC236}">
                <a16:creationId xmlns:a16="http://schemas.microsoft.com/office/drawing/2014/main" id="{13EABF85-A5D4-4D05-83EC-1FF073AD8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7" t="3529" r="15294" b="3529"/>
          <a:stretch>
            <a:fillRect/>
          </a:stretch>
        </p:blipFill>
        <p:spPr bwMode="auto">
          <a:xfrm>
            <a:off x="6553200" y="3446463"/>
            <a:ext cx="2590800" cy="341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2" descr="Image result for greek myths for kids">
            <a:extLst>
              <a:ext uri="{FF2B5EF4-FFF2-40B4-BE49-F238E27FC236}">
                <a16:creationId xmlns:a16="http://schemas.microsoft.com/office/drawing/2014/main" id="{68EA5D7F-D0D7-4E54-808D-4BED303D59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14800"/>
            <a:ext cx="33686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4" descr="Image result for hercules">
            <a:extLst>
              <a:ext uri="{FF2B5EF4-FFF2-40B4-BE49-F238E27FC236}">
                <a16:creationId xmlns:a16="http://schemas.microsoft.com/office/drawing/2014/main" id="{55094E18-61B8-4447-8F2D-258097B45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895600"/>
            <a:ext cx="1831975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>
            <a:extLst>
              <a:ext uri="{FF2B5EF4-FFF2-40B4-BE49-F238E27FC236}">
                <a16:creationId xmlns:a16="http://schemas.microsoft.com/office/drawing/2014/main" id="{6896CFB1-641A-4514-B6F2-09C813FF5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41832"/>
            <a:ext cx="8610600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 sz="2800" dirty="0">
              <a:solidFill>
                <a:srgbClr val="7030A0"/>
              </a:solidFill>
              <a:latin typeface="MV Boli" panose="02000500030200090000" pitchFamily="2" charset="0"/>
            </a:endParaRPr>
          </a:p>
          <a:p>
            <a:pPr eaLnBrk="1" hangingPunct="1"/>
            <a:r>
              <a:rPr lang="en-GB" altLang="en-US" sz="3000" dirty="0" smtClean="0">
                <a:solidFill>
                  <a:srgbClr val="FF0000"/>
                </a:solidFill>
                <a:latin typeface="MV Boli" panose="02000500030200090000" pitchFamily="2" charset="0"/>
              </a:rPr>
              <a:t>Over to you… Use </a:t>
            </a:r>
            <a:r>
              <a:rPr lang="en-GB" altLang="en-US" sz="3000" dirty="0">
                <a:solidFill>
                  <a:srgbClr val="FF0000"/>
                </a:solidFill>
                <a:latin typeface="MV Boli" panose="02000500030200090000" pitchFamily="2" charset="0"/>
              </a:rPr>
              <a:t>the </a:t>
            </a:r>
            <a:r>
              <a:rPr lang="en-GB" altLang="en-US" sz="3000" dirty="0" smtClean="0">
                <a:solidFill>
                  <a:srgbClr val="FF0000"/>
                </a:solidFill>
                <a:latin typeface="MV Boli" panose="02000500030200090000" pitchFamily="2" charset="0"/>
              </a:rPr>
              <a:t>questions to </a:t>
            </a:r>
            <a:r>
              <a:rPr lang="en-GB" altLang="en-US" sz="3000" dirty="0">
                <a:solidFill>
                  <a:srgbClr val="FF0000"/>
                </a:solidFill>
                <a:latin typeface="MV Boli" panose="02000500030200090000" pitchFamily="2" charset="0"/>
              </a:rPr>
              <a:t>help you </a:t>
            </a:r>
            <a:r>
              <a:rPr lang="en-GB" altLang="en-US" sz="3000" dirty="0" smtClean="0">
                <a:solidFill>
                  <a:srgbClr val="FF0000"/>
                </a:solidFill>
                <a:latin typeface="MV Boli" panose="02000500030200090000" pitchFamily="2" charset="0"/>
              </a:rPr>
              <a:t>appraise two or three of </a:t>
            </a:r>
            <a:r>
              <a:rPr lang="en-GB" altLang="en-US" sz="3000" dirty="0">
                <a:solidFill>
                  <a:srgbClr val="FF0000"/>
                </a:solidFill>
                <a:latin typeface="MV Boli" panose="02000500030200090000" pitchFamily="2" charset="0"/>
              </a:rPr>
              <a:t>the myths</a:t>
            </a:r>
            <a:r>
              <a:rPr lang="en-GB" altLang="en-US" sz="3000" dirty="0" smtClean="0">
                <a:solidFill>
                  <a:srgbClr val="FF0000"/>
                </a:solidFill>
                <a:latin typeface="MV Boli" panose="02000500030200090000" pitchFamily="2" charset="0"/>
              </a:rPr>
              <a:t>.</a:t>
            </a:r>
          </a:p>
          <a:p>
            <a:pPr eaLnBrk="1" hangingPunct="1"/>
            <a:endParaRPr lang="en-GB" altLang="en-US" sz="2000" dirty="0">
              <a:solidFill>
                <a:srgbClr val="FF0000"/>
              </a:solidFill>
              <a:latin typeface="MV Boli" panose="02000500030200090000" pitchFamily="2" charset="0"/>
            </a:endParaRPr>
          </a:p>
          <a:p>
            <a:r>
              <a:rPr lang="en-GB" sz="2000" dirty="0"/>
              <a:t>1. Did you like the story?</a:t>
            </a:r>
          </a:p>
          <a:p>
            <a:r>
              <a:rPr lang="en-GB" sz="2000" dirty="0"/>
              <a:t>2. What did you like/not like about it?</a:t>
            </a:r>
          </a:p>
          <a:p>
            <a:r>
              <a:rPr lang="en-GB" sz="2000" dirty="0"/>
              <a:t>3. What are the key features of a Greek myth?</a:t>
            </a:r>
          </a:p>
          <a:p>
            <a:r>
              <a:rPr lang="en-GB" sz="2000" dirty="0"/>
              <a:t>4. Do they follow a particular structure?</a:t>
            </a:r>
          </a:p>
          <a:p>
            <a:r>
              <a:rPr lang="en-GB" sz="2000" dirty="0"/>
              <a:t>5. Does the one you’ve just read follow these features and structure?</a:t>
            </a:r>
          </a:p>
          <a:p>
            <a:r>
              <a:rPr lang="en-GB" sz="2000" dirty="0"/>
              <a:t>6. Is there anything you’d improve about the story/</a:t>
            </a:r>
          </a:p>
          <a:p>
            <a:r>
              <a:rPr lang="en-GB" sz="2000" dirty="0"/>
              <a:t>For all of the above questions, make sure you say why and explain your thoughts and opinions in detail.</a:t>
            </a:r>
          </a:p>
          <a:p>
            <a:pPr eaLnBrk="1" hangingPunct="1"/>
            <a:endParaRPr lang="en-GB" altLang="en-US" sz="3000" dirty="0">
              <a:solidFill>
                <a:srgbClr val="FF0000"/>
              </a:solidFill>
              <a:latin typeface="MV Boli" panose="02000500030200090000" pitchFamily="2" charset="0"/>
            </a:endParaRPr>
          </a:p>
          <a:p>
            <a:pPr eaLnBrk="1" hangingPunct="1"/>
            <a:endParaRPr lang="en-GB" altLang="en-US" sz="3000" dirty="0">
              <a:solidFill>
                <a:srgbClr val="7030A0"/>
              </a:solidFill>
              <a:latin typeface="MV Boli" panose="02000500030200090000" pitchFamily="2" charset="0"/>
            </a:endParaRPr>
          </a:p>
        </p:txBody>
      </p:sp>
      <p:sp>
        <p:nvSpPr>
          <p:cNvPr id="5123" name="TextBox 3">
            <a:extLst>
              <a:ext uri="{FF2B5EF4-FFF2-40B4-BE49-F238E27FC236}">
                <a16:creationId xmlns:a16="http://schemas.microsoft.com/office/drawing/2014/main" id="{844A7A28-D991-410A-ABCD-678E6EE81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61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4000" u="sng">
                <a:latin typeface="MV Boli" panose="02000500030200090000" pitchFamily="2" charset="0"/>
              </a:rPr>
              <a:t>Greek Myths</a:t>
            </a:r>
          </a:p>
        </p:txBody>
      </p:sp>
      <p:sp>
        <p:nvSpPr>
          <p:cNvPr id="5124" name="AutoShape 5" descr="Image result for dialogue">
            <a:extLst>
              <a:ext uri="{FF2B5EF4-FFF2-40B4-BE49-F238E27FC236}">
                <a16:creationId xmlns:a16="http://schemas.microsoft.com/office/drawing/2014/main" id="{362083D9-D042-4C9E-A762-211D046623E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5125" name="AutoShape 6" descr="Image result for adventure story images">
            <a:extLst>
              <a:ext uri="{FF2B5EF4-FFF2-40B4-BE49-F238E27FC236}">
                <a16:creationId xmlns:a16="http://schemas.microsoft.com/office/drawing/2014/main" id="{FBC08049-FD61-4554-96B6-A414247163D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5126" name="AutoShape 8" descr="Image result for adventure story images">
            <a:extLst>
              <a:ext uri="{FF2B5EF4-FFF2-40B4-BE49-F238E27FC236}">
                <a16:creationId xmlns:a16="http://schemas.microsoft.com/office/drawing/2014/main" id="{EA60A37C-CCEE-49B1-AD90-F7C9E2DB61A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5127" name="AutoShape 9" descr="data:image/jpeg;base64,/9j/4AAQSkZJRgABAQAAAQABAAD/2wBDABQODxIPDRQSEBIXFRQYHjIhHhwcHj0sLiQySUBMS0dARkVQWnNiUFVtVkVGZIhlbXd7gYKBTmCNl4x9lnN+gXz/2wBDARUXFx4aHjshITt8U0ZTfHx8fHx8fHx8fHx8fHx8fHx8fHx8fHx8fHx8fHx8fHx8fHx8fHx8fHx8fHx8fHx8fHz/wAARCAElAMM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Lv7+8j1O6VbudUWZgFEhAAz0pPtt7/wA/k/8A38NVtWBXVrv3lY/rSwtuiHqODW8UbxRZ+23v/P5P/wB/DTJb298slby4BHPErf40yjGQR61dkXZDYdQviSDe3B/7at/jVmC9vCzA3c547yGs6L5ZAD9KtRHEq+/FJISSLM95eBVIu5xz2kNQ/br3/n8uP+/pqSZcxH25qtinZDaRL9uvf+fy4/7+mrP2y7/5+pv+/hqg7LGuXIAo8+aQDykCL/efr+VLRCukXxd3n/P1N/38NQ/bbwS4N5Pjd/z1NVDC7/6yZ29gcCoXSCNiCMn0zSb8hOXkbH2u6PS7mP8A20NRzXl4NuLucf8AbQ1loLZzgoUPbmpHiZMeXM49mORRe/QXNfoX4Ly8LHN3OeO8hqb7Xd/8/U3/AH8NZkNw8JPnR7l7snb8KvRskqb42DL6imrMpNMdNeXYj4u5wc/89DVVr6+MiKL245/6atUlx91R71XQZuB7Cm0htIuPfXaox+1z8D/noapf2hf/APP9c/8Af1v8akuDiLHqaq4pSSE0izDfXzSc3twQOf8AWt/jVj7bef8AP3P/AN/DVS3Xhm/CpaEkCSJvtt5/z+T/APfw1DcaheqAFvLgE88Smiqsx3Ox7DihpA0jt/DztNo1vJMxkkO7LOck/Me5opPDYxodsD/tf+hGiuV7nM9zlNYXN/ct6TMD+ZqtbHDFfXmr2oLvv7tfWVv51nISjA+h5rqOkt0CloqiirKNspP41P0IP40y4X7rfhTk5QUhF1huUj1FZ8svl4VRukbotXWmWG181ucDAHqfSqCIVJaT/WN19vak30QpPohFj+bfId7+vYfSp15UVHUifdpJWJRWuJXDmNTgD06mq9TXX+vP0FQ1k9zJ7hVi3ZmBVjkDpVeprY/Mw9qcdwjuXYiXwgVQw4yOM/WmPC8UheE+XKOo7NSx5AJHUVdbFzDux+8HWtbXNSp563CjjZIv30PamwjMjn8KjuFbeJI/9Yg/76HpU1qQ8O8dGNCetmVF3dmMuT90fjUOKlmOZT7cUwDJA9aGDJoxiMfnTqXFFUUNc7VJqqq7mC+vWp5zwF/GkhX7zfgKXUXU7LQv+QRB/wAC/wDQjRRoX/IIg/4F/wChGiuWXxM5pbs5m+/5CN1/11b+dUJl2yE9jzWhff8AIQuv+urfzqrOu5M+ldXQ6egRHdGPUcU+oYD8xHrU1NDQyUZjPtzTYeVI96mxnj1qGHhyDQITJluFQ/chGcerGlk++aZZnIdv77E1JKOQahELuMp6EKpLEAZ6mm0yf/j3b6ihgyK8/wBf9QKgoyT1OaKxepi9QqW3P738KiqSD/XLTW41uXo+h+tTwSeU+T071DH938afWxqMupFeUsgKiorU+VO0X8Ljevse9LL1P1pk52GJx1VsfgaT7htqOPLE+ppYhl/pQRUkI4Jqix9FFIx2qTVDIJDlyfwqZV2oB+dRRrucfnU5pIEdXoX/ACCYP+Bf+hGijQ/+QTB/wL/0I0VyS+JnLL4mc1ff8hC6/wCurfzNQ4yCD0NT3v8AyELn/rq386hrrWx1LYqjKP8AQ1ZqKZcMG9akjOUHtxQgQtRMNsp96mqOUdDQwZBZ8RR/j/Op5R8oPvVe3+UMvdGNW3GUP51C2MlsQUvliVWRuAR2oozsBY8cGmxsoMNrEZzjvSUp5JpKwMQp0RxKn1ptSwwl8PuAANNbjW5fj+7TxTU+4KcehrU1K55YfWmXf+p9ywqRR84+lR3PzPDGO7Z/Kh7A9iQ1MgwgqLGSBU9WjRCVHMeAPxqWoH+Zzj6Chgx8S4BPrTj0pQMAD0oPSmM6rQ/+QTB/wL/0I0UaH/yCYP8AgX/oRorjl8TOSXxM5u9/5CFz/wBdW/nUNTXv/IQuf+urfzqKutbHWthsi5Q+o5qOE8kdsZqaqF82weWDjPJ+lKTtqTJ8quWzNCOsi/nUcl3blSA+T7Csmisvasy9qy4bmNZt65KsuG479qedS+XasXbGSajS32woxt5JXcE4GQAPyqtsdnwqHJ5CgVN2S2yx9sfsoqNrhmGCTioyrKoYjAbofWpbmMRpCAuDsyx9Sef5YpXbJu2M3j0NG8elTGOGG2BlBaaRdy4P3R2pIoGQTGWM7lT5QR3PQ0WYWZEHHoakjufLBAXINLPA2Y0jiYlUG4gdSef60kNud2+dCIwpfnjOP/r0apj1TLCagoXDR9PQ08X8TDGGBNUrlFi8tAPm2Av9Tz/KrE0MaQJHsDTuq7QvXJ7n/Cqux3ZIlzCCSzEfhUf2iNrhpGJCgbV/xqoIZGOBGxOSOncdaUQStsxGx3/d460uZi5maMdxBvGZAPrVkEMNykMD3BrCIwSCOR1qezuTbyYPMbfeH9auNTuaRqdzVY4Umo41y2fSpJeMD8aWNcJn1rY1DFB6U6kPSgZ1Gif8gqD/AIF/6EaKXRP+QVB/wL/0I0Vxy+JnJL4mc1eHN/dY7St/OoqddnGqXY7GVv5mkrrWx1LYAPWsa6kMs7MfwrXmby4JH9BWXY2cuoXsVrBjfIcZPQDuT+FZVX0Mqr6FbNHWvQnsNB8OWsZvIkkdzt3yJvZj3IHYfSqPiXRbGfSRqmmRpHtAc+Wu1XQ+3Yjr+dYmJyhuMzxks3lJt+X6YzU0V+F3vJuMrtjPZV9qoUZquZjUmXvtMDxC3OViCj5tvJOeajvLgXJyHIC8BO31FVqShtg5NloTws8csoZmQBdgHBx3zTpb92DCIsmSMHPOOev51TzRRzMOZluS+dxMMt+8OF5+6PT+VOlu45iQ29VZQOg+XBzgVSzRmjmYczJrl45ZDIhbLHJBHA9qs/bIPNDlXP3jnjKk9h/nvVCii7C5oRXjSByECbVZmI7+n9Pypsd7GspcBwSm0HghPoKXRLQX+qw2bSGNJshyOpAGSPrxWn4q8Pw6QsM9ozeVIdrI5yQfb2o5mPmZzx5JPJye9JS0lSSato/nQIO4+WruO1ZmkvidkJ4I4+tatdMHdHTB3Q3FNI4p+KZKdqH1PSqLOn0Q50qDH+1/6EaKTQf+QRb/APAv/QjRXJL4mckviZzGoDGo3XvKx/WhDuUHvUt+u69ufUSt/M1XiOGwehrrWx1Ij1E4s29yK1fAFuHuru5PWNFQficn/wBBrK1If6GfZhXQfD8f6Fdt6yAfpWFTcwqfEUPHdwx1a2i4ZYot209MknP8hVnVfF9peaPLBDDKJ5k2FWAwuevPf2rM8ak/2+2f+ea4rANZmZv+F/Dw1d2nuSVtYzggdXb09h6/5x0U9t4Xguhp80UCTHAwQ2Rnplu351oeGoBb6BZqP4o95/4Fz/WvN9TkMup3cjdWmc/qaANTxPoA0eZJbdma1lOBu6ofQn+VS+GvDX9rIbq6dktg2FVeC5+vpWzqrfb/AALHPJlpFjjbceu4EKT/ADqz4LvIZ9EjtlYebAWDr3wSSD9OaAKRsvCUtwbJGCz52hld+vsTxWJregHR72AF/NtZnwrHgjnkH8K0b3wxd6TfR3+lr9qiicOIj94Y7e/4c1S8S+Ihq8ENulu8PltukD9d3TA/WgDrF8MaI6hls1YHoRIxH86oRaJ4bhu/7PciW6bna8jZHfHGAP51peFuPD1n/un/ANCNcOSR4vznkX//ALUoA6Wfw9oWjQSXV9vkjLYUOx49gBjNQX3h7TNS0o32i5RlUsACcPjqCD0NWPH2f7Ig9PtA/wDQWp3gT5tElB5H2hh/46tAHN+FtMi1S+kSSaaF4kEiNEwBBBH+Nbfi3SSml/ap764uHiIVFfaFGTzwAOa5nQ5ZbfXLRY5HjLToj7WI3DcMg+ort/Gn/Ivy/wC+n86AOV8PeG5NYVp5ZDDbKcZAyzn0H+NaU/h3Qftn9nxajLHe9AHwwz6dAM+2a6bQoVt9DskUbR5KsfqRk/qTXn+j6z9g1l7+eLzvN3b/AFG45JHvQA2ewn0bV0t7rGeqsvRgeMitIjmq3iLXY9ZurdoYWjjhzgvjc2cdcfSrR55ransbUtmNxUErbmPoOKmkbah9T0quRxWpqdZoX/IIg/4F/wChGijQv+QTB/wL/wBCNFckviZyy+JmJfrm6mcdRI2fzqhIu1sjoa0pmDXVwO4kYH8zVSSPqv5V1LY6VsU79wbBs9SQPxrd+H8uYb2L0ZW/PI/pXM6k+BHH+Jqfw1qi6TqiyTZ8iRdkhHOB649j+mawqfEYVH7xf8dwlNYilwdskI59wTn+lUrPw1e3um/b0eGOHBYCRiDgd+n1rv7ywsNYhia4jS4jHzRsrHv6EHpWP4t1WGw006dbFRNKuzYnAjT6dsjjFQQafhyYT6DZOvQRBPxX5T/KvONWhMGq3kTAjbM3X0zx+ldF4N1yK1VtPvJBGhbdE7HAB7gnt6/nXSXmh6ZeXi31zCrOACSWwrY6ZHegDL1CP7J4CEb8N5MfB65LA4/Wua0/RtX+yjU7JSgQFkKvh2A64H9O/vWn4y1uG9EdjZyCSNG3yOvQnoAD37/pWn4f1m2vdGSxNytpdxx+UCcDoMArng/SgBvhrxS2oTLZXygXBHySKMB8DoR2P6VF460yM2yahGgWVWCSEfxA9Cfp0/GrGkeEodLvVvJrvzvKyVGzYB7nk1R8W65b3oi020kEimQGWRTx7AHv6/lQBveFv+Res/8AdP8A6Ea4ebjxg3/X9/7PXo1hZx6fZxWsJYxxjALHJ65rg9Yt47XxkgQkK88cjFj0JIJ/CgDd8e/8gaH/AK+F/wDQWo8BH/iTTD/p4P8A6CtWfFS2l3oc+6ZGaH94gVx97p/U1Q8D3VvBpM6zzxREzk4dwP4V9aAOatF2eKIE/u3qj/x+uz8af8i/L/vp/Os2Oy02bxizpKgiSMXCmOQYMgYdT+uK2PEYtrzQ7pGnTKoZF2uOSvIFAF7TSJNJtCOjQJ/6CK8l6ZB613fhHXoJLGOxupRHPF8qFzgOvbB9R0x9KuHwvpseovqEhbAbzPLZgEU9c/T2oA86eOSP78bJ/vDFdDE4lhjkHRlBpfGGuR6lMlpaPvt4TlnHR26cew9fc1R0ufNq8RPzIePoa0pvU0pvWxZkbc3sKaF3HFLUiLtXPc10HQdPo/GmQge/8zRRpH/INh/H+Zorjl8TOSXxM5+5bZf3BH/PVv50513qCO3So7ls390p6iVv50sUgQMXPyqC35V1dDp6GDqT771wOi4FVqV3MkjO3ViSaSuZu7OZu7uSQ3NxbgiCeWIHqEcrn8qjJJJZiSTySe9FIelIR0mhaXCf7MvJY1lWed4pFfDL90449eCfyqCe0gsb/UI9RCLG8MrWqK+4B8/LwvTv1qzpWo2ljpen+bOvmJe+bJGAcopUrn+v41naymnoEFpKs0zSO0kiEkFScrweh+lADLrQruzt5ZZGiYw7fOjVstFu+7njH5E0abpaXdpc311M0Fpb4DMqbmZicAAfiPzrW1W5srjS5Y5LuO9lBQWcgB87HcPwOPrTNOUQaVeaLqrGwa4IlieVeDgjOf8AvkUARReHIWS7MuolYrdFmVlhLB42GQwGR7jFRN4cKXV0JLpVtLaJZTPszuVh8uFz1OD37VpjULBrTU41u02raJbQbuDLtU849yalXV7Io0Ed6sMk1jEiy4OEdN3B4/2qAOY1Oym0258l5N6soeN1yA6noa1dN8LfbY7cz3wgmuIzKkflliVGOScj1rM1mRJLwbL2W+2oFaaTPJ7hc9v/AK9dhoc8Ny+lSFzHcRWjReU6EFxxhgcYI4PNAGJ/Ysd5pumraPDuluHjMxUqzDk/MPYL096q/wBiQSLbyw3UnkSXP2aQvFhkftwCcir9he6YmlabDeypIEumkli2k7QQ2M+oBxVy4urNrSBDrEdy6X0crswKBVHGFX0Ht70AUl0COw1GF4bkXQgu4op42ixgNjHc564qp4qsEt9SmnjntCruAIYm+dOO6446VrS6tYx3eqyrcI4ee2lj25+cIVLAfkaoa8mmsLy4imjubi4lV4DE5JVcfMGHQfzoA5zrS5JGCTj0o+tFABViwk8u6Udn+U1XoyQcjgimnZ3BOzub6JufnoOtTGmwMHgSQfxjJ+tOYgKSegrqvc69zo9I/wCQbD+P8zRSaMd2lwn13f8AoRorkl8TOWXxM5q9ONRuSOolb+dQ3sgWwkYdxt/OrN+n+m3DD/no2fzrK1NyI0jB4J3GumTtE6JO0TOpaKK5jmCljXfIq+9JWjpdoXmErj5U5wf0ppXY0ruxYksFES5Hzt97Pf2qhJYuCdgKt/dY1vOu5D69aaIkuYQkmcjgMOorZwTRs4Jo5leHHUEH8q7TWNMXUda1CecTyx2kKbIYvvOSMgDg4HXt3rn7XSrrUNRdIoTOsDgTFGVSVz7kc4BrWu/ENhNfXySQ3K293EqSH5d6OpIyBnGMY79qwMCv/YdtbX1wjrLcssKSwWoJDvu6gkDqv6+1XLTQtPXVpILi3doZLMXSK0hDRHOCuR1qhaarpNv9stlt7qO0njRA8bDzSV65ycDOeg49ua2tMvra/wBSaewgmMNtpxhMRHTBBVQcnJPI/CgDntX062iXTbm1VooL1MmMtuKEYzgn61u3MssBZLL7PHNCJLWKQqzNsT5iAc4BC46jrkCsm4kuNburW20qzbZp8YCxysoY4IyWzgdhxVM65elrhdsRaVy5xGMoSMNt9Mjg0ANv9KSzv47RLuOWR32OcFfLOcc+3NadpoUEDsl2hmLyW4QnKFQ0hVgQD14NYkuozy6kdQyqXG8SDaOAw9jWpZ6tqmoXKwWcFsZPlYIsaqPkYsOpwOSaAMuW2D3k4iTbEJSqrkk9eAPWtGDThEFE2NxHCjt9fenWENxFrNzHdoEn5Z0GMAnB4xx3q+o3zM3YVrCK3NYRW7OfvNPlt5GGNw6qR3FVK6yeBLiIxvxnoR1BrnL60e1lIbk9SccH3qZRsTKNitRRRUEGxo8u+2eI9YzkfQ1ZmbPyjoKyNNmMN2B2kG0/0rYWMyNsH4n0ropu6Oim7o6XRP8AkFQf8C/9CNFO0wBLCJV6DP8AM0Vzy+JmEt2YF1/x+3H/AF0b+dYuq27rIJgMxYxx/DWtcPjULlW6ea34c0EAqVYZB6iulxurHQ1dWOZoq9e2BiYvCCV7r6VW8tY+Zyc/881PP4+lYNNbnO4tOzGRo0jYVcgdfQVr2WoW8ax27bt5OCw5XPasmSVnXbwqDoq9KsabHE1yjTcop5GcY9KIuz0HF2eh0YXB5qOJdkxXselT7eeabIuCrjtW5uRaRGn9v6hHID5b2b7wDyQduacNBsPKGqCFzZC08825kPL/AN3d1x/n2pn2+20jVpri5jll863CIIyMYPXOfoKgi8SwrKlu1vJ/Zotvs7R7gXI/vZ45rnluc73I5LCwmtHuoIHTzrYzQx+ZwhRsOOeSMc/ganm06f7eIPD/AJ1swgSSdftBUgnkDrzgGixaXUtUs2020cafZlYSHIJ2uTuLD3BOcVka7ci81q7mUgqZCqkdCBwP0FIRsaBp93pvieGK7wsssTsMPuzweuPcVJpcFva+KILBIZYJ4o2RplfPmPtyWwcgDGcfUGsjw9qNvpWoG5uYnkwhCBOxP/1s1oR+IbFb6yvGtrhprZGjLbhlxjC59cAmgCxZaZpLabYyT2jvJcXBti4lIwckBsdOw4p+j6RaWTWst3G01y98Yo2DFQmwnnHflf1qiuvWcdlZQRwz7re8+0HcRyMk4+uCKkg8TW6zlp7WSREunuIcOAV3ZyD69c0AMtz/AMT/AFQk5bzJP/Q60Yk2xj35rM06WO+1q8lgV0jmy+1zkgk5PT3zW4U7Cto7GsXoV9uTjFY99qFtceZCMll+VWPAJ781tTsIIy5OOwrj7oILh/LGFz0ByBRJ2CUrIjdDG5VgQfekqRJSF2SDfH6HqPoamt7MXD/un3L3B4I+tZWvsZ2vsQwQyzSKIVJbPFdXHH5ceDjefvfWo7CzW2jDAfOR1PpU08giTPVj0FbRVjWKsbOn/wDHlH+P8zRTdIy2nRFjknd/6EaKwluzKW7Obv1Ivrg9jK386SJ8/K34GrF0Abu4B6eY386qshQ+3Y11rY6lsSTxtLA6xnbJj5TXPTW81vjzkK579a6SJ9wwfvfzpZog6HcoZT94HvUSjciUeY5anRSeVIGxkdx6irl7pzQAyw5eLuO6/wD1qoVg00zBppnUaVcrcRBCRkfd55PtWiY9ylcda4qKZ4XV4zgqcj61rw+JrlD++gjkHtlT/n8KtT7lqY3xEPmtmP8AdK/kf/r1j1p6vqNvqEcRiR43ViSrYxz6H8KzKmWrIlqySG5ntw4gmkiDjDhGI3D3xVnTdNa/3ncI1UfeI7/1qlVzSVuHv0S0YCTkhSSN2OcceuKh3toJG9BYWsdqfJtmljClnl2lsgdf8iuauxB9ob7Lu8rtur0pYEkt3R8yxzAEQSgbEwOgAHArivFdtDbajGLeBYEaPJVePm3HOf8APTFTFW6lyMWiiirIN7wkm66uTjpGP510jqEBZyFHvXC2l9c2PmfZZTGZBhiAM4/pUclzPK++SaR39SxJq1KyKTsaOr6obiYrEflXgD0/+vWVSVd07TZtQclBshU/PIeg9vc1OrFuQW1tLdy7IVz6nsB71tabozw3YneVWjTpj+L2rRtrOOJBBbrtQcse59zVw7Y054Ra0UUi1FIilcIpdvy9aoOWlfJ5Y9vSpZWaZ84/3RT1jCL/ALXc1otDVaGzpY2afEvpn+ZopdP/AOPKP8f5miuaW7OeW7OeuH/0+5VuP3rYP40u0EYI4pl6hF7cN1Bkb8OaSKTHyv09a6uh09BrIY2H6GrUTbx7jqKNoYYPIqPa0TjH4H1oDceyGNgy8Kf0qjf6MLlDcWKhZP44R0P0/wAK149sqex6j0pse6Cbnp/MVLVyGro4sgqSrAhhwQe1FdpqWjQampdCIrnHyydn+v8AjXI3VncWdwbe4iZZew65+nrWLVjFqxBS10Wl+FpJh5uoloV/hiH3j9fT+dYFxEYLiWJusbFfyNKwhlAJBBUkEcgjtU9vamUb5G8uIdz3qbyrFhxIR75qlBtXJbR0fhPV7q886ymm3SgeYksuW46EHn/PNZPifULS9u0jsV/dw5BkyfnJx0z2GOKvaBZxRWWoOrN58iGBW6hQ44PHOc1zdxbSWsrRTDDKSMg5GalxaZV7ojooopAFFSvazpbJcmNvIckK/bI7e1b+ieGTMq3Wo5SI8rD0Zvr6CmBR0XQ5NTPnSkxWqnlscsfQf411BiRI0gt0EcScKoq7KQqKiKFUDAVRgAU1I9oyeprRKxa0IFiESY/Emqc7mVsAfKOg9auTnd8q9P50xYgnP8X8qpFIrLF5Y/2j3pkpCDJ6+lTysEHq3pVNgWb1Y00Wjb0wlrCInrz/ADNFLpw2WUanqM/zNFc8t2c8t2Ydx/x9z/8AXRv51C0PdPyqaZla8nGeRI3H40oFdKOlEUUm3g8r/KrQUOuDyD3qJog/I4b+dETtE2GHHpQDHrugk9R/OrhRZoxg/Q0iosqeoPQ+lJFugfa3Q/5zSIbJLckfu24x0qyY1kKsyKXXhWI5X6HtUbx7vnXrU0Z3Lnv3qWSxyEnk/e71yzWBfxe6mKN4uZHEi7htIwePXJ49yK6rGGB9etVHjQalM0gUK8SFyx6qrEkfyqJbEkCeHdOncny7mePPyqjYjT6E43fWql34Qtvs8tzZzyL5eT5cmCDt6jPbpUl3rU99M8dszW9tGpIKHDN6c9hTtJvmuS1pc/NIyFge0vHII9f89eo4yS5mNwaRjW9zND80Dbd2Mj3HIP4GqSyx3DyW8nQn5TV+9RLe9uYof9XHIyqPTB6VWns4dMt0llmR74kiW33ZMZPI/Tr6Zrom0mn3OdJmVNGYZSjdRTOTwOSafJI0rl3OSa0vDVn9s1mEMMxxfvG/D/69crtfQ1R2GkWAsdMht2XLMAzg8/N1q8wxzmpMck0wruPtVlESpuO4802Zv4V/Gp3OBgVGExz3oAriPbyetRynHA6/yqeVscDr61AIy3J4FUUioYy7cde5p3lhBx+JqyygDA4qJxgEmncq5ds/+PZPx/nRRZkG2Qjpz/OisJbsye5g3UavdznofMbkfWmqzR8SDI/vClnlxe3AYZAlbp9akQhhwc109Do6D0wRlTkVL5ayDDfgfSoBFg7oztPp2NTxSDO2QbG/Q0hMIw8D88qfyNXFCyp7fypqqCMMMg0qoYzuXkUiGySLMZ2t07GpCNjBh0NAAkX/ADxTkP8AA34VJI8AEexrL16VbVbe4lVmgJaGcKedjDt+h/CtRBtO0/hVDxLD5uiTcZK4P61LEY4tJkWV4M3cMiARywgsG6cHHQ+xq1FE2jp58kRm1KVMQ26DcYwf4jj/AD29ccWpIztYjPXFa2j3E8lxMXnlO4BmO85J7Gm6jaG5tqxO8FwnFxDMrv1Lqck96p6vqH294/MtVhnjG2Rx1c+pFaqhC/lsoOctgjrWFqO77fN5hLMTkk/SlObnuZpWK1dz4OsfI09rhlw054PsK4q3ha4uI4UGS7AcV6lDGLa2jiH8CgVKGhzeg60EbBSj5RubqaQDPzNVDGhe560x/QVITu4FJtwKAK/l+v5U1hU7cdagcM3sKpFEEjBeOp9BULRl+XPHoKs7AvQfjUMjqPc00Ui3agLboBwOf50UWp3W6n6/zorGW5k9zAuDG15OHUgiRuR9aaIT96Ng306065iJvJyCOZG4/Gowrpzgj3FdK2OpbEySspw4z/OrcbJKuOD7GqiTE8Ooce9TIsT8oxQ+jUiWW0Vo/uHcv909qsxsG6dfSqsbSJjeMj1qyhWTGOv61LM2P2YOU4PpUi4kHoRTVJX73I9akCg8jr60iRVG4bTwRRcR+fZTxEZLxlcevFOAzweGFSJ97PcdakDyh0KSMh4KnFaeg/fmP0H86g1qD7Pq1zGAFAc4A9O1WNC6zHtlf61BJZMh/tnZ2EYxWdrC7b4n+8oP9P6Vfu4zFq9tJ2mjz+RI/pVXXVAmib1Uj9f/AK9AFzwfZrc6o0rjKwruH1z/APrrus7iWPQdKwfB9oIdJ84j5pmJJ9un9K3s55PAHQVSGHU7m/Ck5bp0owW5PApSQOB19KYAAAOKaTn7tLjP3j+FNLDoOaAGlfXk1E7Ae9SsCfvHAqNto7Z+tMZWcM/QcVC0aL99vwFTyMx7/gKgaNj0H51RSLlsQYFKjA54/Gii2G2BR/nrRWL3M3uY8zf6RMCoP7xv50LtPqKinlAu5wVPEjfzoWZPUj8K6Oh0WLAiRvQ/oaUW390kfWmRyIf4hViNh2YfgaBO4sayR9OntzU6sp+8uD6ikQnvUwwRyKkhjkLDodw/WplwTxwfSohGvY4qQK3s31qSSUc9eDThnIz17GmA4/8Ar08EYpCOH8ZwmPVFkLE+YoIHYdv6VU0PgTHtkD+dbnjmHNpazjoHKZ78jP8ASsTRAzo6RqzvuyVVSxxjHapYjQ1ldkejzdyZEP8A31/9eqOtRmX7OFGWZto/HFa+twyJ4e095IykiXPKsMEZJ/8ArUQ2pPiiKxbbILUCVnwRk7QR39xQB0ltAtnZQWyjiJAv1OKlx3b8qU9Se/rTScf4mqGLyfYUmf7o/Gk5PbP1pdpPU0ANP+0c/Sk3HooxT9oFBoAi2k9aaUFTE1G1MZEQB7VE2OeKkdh61A8ijNNDRYi/1YoogO6JSO9FYvch7mJN/wAfU3/XRv50gAPUCm3Eii7nHcSN/OhZB2Vj+FdXQ6SZUQ/wipFiT+7UKue0b/lUqs5/5Zn86RLJ0jA6Fh+NTqD2c1Ahf+6B+NTLvx/DUksnTd6g/hUyk+1V1JHVlFSqw/vfpSZDJwT6UuB6EUwN9aeCTUiMvxNbG50C4Cjc0WJAMdMHn9M1zng/KXrsWCbgqrn+L5hwK6zUrWa9txDDdG2BPzkDO4enWshPCqpyLwqwIKlI8Y/XrUyi2Bq+IovP0wr3EsZ/8eA/rVXRomn1zVL/ACpViI0IOeMD/wCtWhqEI1CzltmYxiTHzAZxg56fhWMvhREK+TqDx46nZhvwINFncDocDPJo4HQUxA8caIzlyqgFm6t7ml3MO1UA7J9KTJ9BTd5pPM9qAHEt6imnP96kL+1Jv9qYwI9SaaVFLvHvTS4oAYwX0qJwPQVIzrjrULuvrVDRYi/1Yooh5iUjkUVi9yHuVH0vfI7+djexbG3pn8aP7L/6bf8Ajv8A9eiinzyK52OGnEf8tv8Ax3/69H2Bx0nH/fH/ANeiijnkLmYosXHWc/8AfNPFn6yE/hRRRzsOZj1gVelPUY/+txRRS5mF2PDgfw/rSmUnt+tFFF2K4m/2/WjzPb9aKKLsBfMH939aTzB/d/Wiii7C4olx2/Wl84f3P1ooouwEMmf4fzNJuB/h/Wiii7C4mR6UlFFHMx3DFIVzRRRzMLjDDu/iphtN38f6UUU+Zhdk0S+VGEznHeiiip3Ef//Z">
            <a:extLst>
              <a:ext uri="{FF2B5EF4-FFF2-40B4-BE49-F238E27FC236}">
                <a16:creationId xmlns:a16="http://schemas.microsoft.com/office/drawing/2014/main" id="{65449C53-44D2-49E0-952E-3479ADDB4F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259E92962E7B4F8D63F59792D98111" ma:contentTypeVersion="12" ma:contentTypeDescription="Create a new document." ma:contentTypeScope="" ma:versionID="fd285b01e6164e06240f61d7a61eb984">
  <xsd:schema xmlns:xsd="http://www.w3.org/2001/XMLSchema" xmlns:xs="http://www.w3.org/2001/XMLSchema" xmlns:p="http://schemas.microsoft.com/office/2006/metadata/properties" xmlns:ns2="79ffa3ca-b928-4a63-8e0b-f877102cd6bd" xmlns:ns3="0366883c-133c-4ed4-bec7-5be6fa266cc0" targetNamespace="http://schemas.microsoft.com/office/2006/metadata/properties" ma:root="true" ma:fieldsID="3e21dcef639271d55a7309aaccfb41d4" ns2:_="" ns3:_="">
    <xsd:import namespace="79ffa3ca-b928-4a63-8e0b-f877102cd6bd"/>
    <xsd:import namespace="0366883c-133c-4ed4-bec7-5be6fa266c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ffa3ca-b928-4a63-8e0b-f877102cd6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66883c-133c-4ed4-bec7-5be6fa266cc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065513-CDF3-46D0-AED5-D751C3D186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ffa3ca-b928-4a63-8e0b-f877102cd6bd"/>
    <ds:schemaRef ds:uri="0366883c-133c-4ed4-bec7-5be6fa266c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8802C1-1184-43C3-BC2D-EAD7740C3C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2352</TotalTime>
  <Words>166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MV Boli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</dc:creator>
  <cp:lastModifiedBy>Rebecca Ingall</cp:lastModifiedBy>
  <cp:revision>348</cp:revision>
  <dcterms:created xsi:type="dcterms:W3CDTF">2016-09-10T09:21:26Z</dcterms:created>
  <dcterms:modified xsi:type="dcterms:W3CDTF">2021-02-20T17:05:37Z</dcterms:modified>
</cp:coreProperties>
</file>