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7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C4BC2-1806-4FAF-8567-035C5454D1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8F5273-BC00-4291-B697-2BB0748F8B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5784D7-86F1-4E26-B567-452F598FB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1CDB-9758-467D-BC7F-4777DD5EA337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F530E7-F8B5-4E70-8311-653E301E7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EDD07B-AFE7-4A29-802E-5F9F6D822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5A110-014E-470C-965D-BAB0ACF93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682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3D41F4-F760-4CCA-A3A3-52FB956B6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B8E0F3-B9FD-44FB-8BB7-DF2610A541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C224BA-E564-4AF6-9A08-6F76250ED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1CDB-9758-467D-BC7F-4777DD5EA337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A07B2B-6311-41CC-8EBC-2DABF1F31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F04F45-8391-4EF1-BB1E-B51D553A7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5A110-014E-470C-965D-BAB0ACF93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404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67922B7-F010-418E-8827-6469678430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896E24-EAAB-4745-88C4-BAC9914D15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E56A57-9F0F-49A2-9585-AE4E90318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1CDB-9758-467D-BC7F-4777DD5EA337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F48E64-A5AB-425F-AE5C-9DD3CC4B4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32BA07-3B05-48E2-83F7-CD906F3C0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5A110-014E-470C-965D-BAB0ACF93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927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2E0CAD-CDC2-4EEF-8F6D-3F7F5D665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85D11E-3A66-46AB-9D48-2495274090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A375F0-A1B0-4B4D-BF1D-A90250C930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1CDB-9758-467D-BC7F-4777DD5EA337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4D819E-290F-4B4B-ADB2-2A76241E8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E44184-15FE-4F7A-9653-CB8A91FF1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5A110-014E-470C-965D-BAB0ACF93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799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CC66F8-D2F1-4945-9478-A035573F1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CA569E-6D86-4936-9731-90F4060FE7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1DEC86-8546-4709-ABA7-24B37D010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1CDB-9758-467D-BC7F-4777DD5EA337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3810C2-FF26-4F42-9CEB-F93817D60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878DD7-64AE-452F-9095-86F16D3A6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5A110-014E-470C-965D-BAB0ACF93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007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82161-DD26-4299-911D-565158AA2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08771D-A69A-4B22-892D-68A41FB5B5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B9B138-3B6C-40AE-8D8B-BEF9E619B2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7DCF1A-B0D5-43DB-B80A-449FFC49F8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1CDB-9758-467D-BC7F-4777DD5EA337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15CA70-5090-4B08-8424-70E35433D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7C423A-EDFF-4D22-9F62-C77CBADE4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5A110-014E-470C-965D-BAB0ACF93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805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BFD5CD-AD4F-417E-B81F-BD6A64D2D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018B32-DA48-473A-9C6B-8DE149570D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C91093-320C-426C-8B1C-34E79D0A2D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BB1DF7-D5DB-4032-99A1-E1F8C61822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F840AE8-294F-4B4E-BD9D-954780A080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40B5E8D-53AF-40B2-9F2F-7C77D42B7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1CDB-9758-467D-BC7F-4777DD5EA337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87B2A9B-CDEA-4239-8F04-E4F47B99B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C7160AE-19EC-44D3-BB07-CF47AC31D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5A110-014E-470C-965D-BAB0ACF93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570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F1279E-92A5-41E9-B94E-062B8AEE3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7C470BB-147C-47D9-88D3-1DD1D9CE7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1CDB-9758-467D-BC7F-4777DD5EA337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A0C666-0954-4F6A-943E-0205B8CE1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C3988C-A651-45FD-9CC0-623EC5F54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5A110-014E-470C-965D-BAB0ACF93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128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D66E06-7722-4AC6-8422-71A8F62E5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1CDB-9758-467D-BC7F-4777DD5EA337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91D575-DC56-458E-A51B-226E93C5B2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B2DED4-AE3C-4307-B63D-FAE27B846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5A110-014E-470C-965D-BAB0ACF93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888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FF868B-CF77-46F0-8EE9-E5469EF75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44B81E-53D4-46C3-887D-17E5B92D7E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FF938E-9104-4CB8-BCF1-34A063CBD5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082E0D-78B7-4CFD-A83A-6D8C5F681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1CDB-9758-467D-BC7F-4777DD5EA337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DB41DB-037B-4FD1-B393-45F49C9FB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1E3D31-4680-40B6-B7C0-1EE05D7E0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5A110-014E-470C-965D-BAB0ACF93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705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66BD6F-3C88-4BEE-BDE5-3716EDB77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BB1725-C463-4179-B068-07AB1AA834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66DC55-8752-48F6-AC9E-DB4B3F3A08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255AC3-800F-41E4-9764-DC4EFE03B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1CDB-9758-467D-BC7F-4777DD5EA337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84907F-3340-4A16-8434-CD46E86FD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4A84E8-B121-4A27-8A02-36FCD4E15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5A110-014E-470C-965D-BAB0ACF93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948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705A645-F944-46AE-BB20-8FA79E171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0C2F82-B58D-492C-A711-53F0E6F78D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665606-E868-4421-9C92-D7E163967B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EB1CDB-9758-467D-BC7F-4777DD5EA337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CA84D0-627C-4D38-8F8D-BCCDA095BA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3CAC7A-D1A5-4C62-8599-FA76E598E4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15A110-014E-470C-965D-BAB0ACF9383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MSIPCMContentMarking" descr="{&quot;HashCode&quot;:-980460767,&quot;Placement&quot;:&quot;Header&quot;}">
            <a:extLst>
              <a:ext uri="{FF2B5EF4-FFF2-40B4-BE49-F238E27FC236}">
                <a16:creationId xmlns:a16="http://schemas.microsoft.com/office/drawing/2014/main" id="{4204AF98-B974-4F09-A317-FAE978D993DB}"/>
              </a:ext>
            </a:extLst>
          </p:cNvPr>
          <p:cNvSpPr txBox="1"/>
          <p:nvPr userDrawn="1"/>
        </p:nvSpPr>
        <p:spPr>
          <a:xfrm>
            <a:off x="10002555" y="0"/>
            <a:ext cx="2189445" cy="2965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en-US" sz="1200">
                <a:solidFill>
                  <a:srgbClr val="FF8C00"/>
                </a:solidFill>
                <a:latin typeface="Calibri" panose="020F0502020204030204" pitchFamily="34" charset="0"/>
              </a:rPr>
              <a:t>CONFIDENTIAL &amp; RESTRICTED</a:t>
            </a:r>
          </a:p>
        </p:txBody>
      </p:sp>
    </p:spTree>
    <p:extLst>
      <p:ext uri="{BB962C8B-B14F-4D97-AF65-F5344CB8AC3E}">
        <p14:creationId xmlns:p14="http://schemas.microsoft.com/office/powerpoint/2010/main" val="143556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churchforstarvingartists.wordpress.com/2017/02/28/sunlight-is-the-best-of-disinfectants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pxhere.com/en/photo/1361509" TargetMode="External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n/photo/1269426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317F650-B740-4FF1-A734-D7866656F3D4}"/>
              </a:ext>
            </a:extLst>
          </p:cNvPr>
          <p:cNvSpPr txBox="1"/>
          <p:nvPr/>
        </p:nvSpPr>
        <p:spPr>
          <a:xfrm>
            <a:off x="3686782" y="953310"/>
            <a:ext cx="767512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600" dirty="0">
                <a:solidFill>
                  <a:srgbClr val="FFFF00"/>
                </a:solidFill>
              </a:rPr>
              <a:t>Dexter’s shadow presentation </a:t>
            </a:r>
            <a:endParaRPr lang="en-US" sz="9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222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AD035-4F4E-46AB-821C-AA1056C1D68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 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C21628-FB8E-426C-963B-5FD12F34D6F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 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2907AA-4F66-437E-8949-D5CCF1F2370D}"/>
              </a:ext>
            </a:extLst>
          </p:cNvPr>
          <p:cNvSpPr txBox="1"/>
          <p:nvPr/>
        </p:nvSpPr>
        <p:spPr>
          <a:xfrm>
            <a:off x="3686782" y="993804"/>
            <a:ext cx="743193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600" dirty="0">
                <a:solidFill>
                  <a:srgbClr val="FFFF00"/>
                </a:solidFill>
              </a:rPr>
              <a:t>How is a shadow created?</a:t>
            </a:r>
            <a:endParaRPr lang="en-US" sz="9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279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AFFC90E-8B10-484E-824D-D8A073E5B5B4}"/>
              </a:ext>
            </a:extLst>
          </p:cNvPr>
          <p:cNvSpPr txBox="1"/>
          <p:nvPr/>
        </p:nvSpPr>
        <p:spPr>
          <a:xfrm>
            <a:off x="2519464" y="946500"/>
            <a:ext cx="3576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FF00"/>
                </a:solidFill>
              </a:rPr>
              <a:t>A shadow is made with…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7DA3135-5CE5-44D9-91F4-A51E475515FC}"/>
              </a:ext>
            </a:extLst>
          </p:cNvPr>
          <p:cNvSpPr txBox="1"/>
          <p:nvPr/>
        </p:nvSpPr>
        <p:spPr>
          <a:xfrm>
            <a:off x="2188720" y="1433601"/>
            <a:ext cx="80072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>
                <a:solidFill>
                  <a:srgbClr val="FFFF00"/>
                </a:solidFill>
              </a:rPr>
              <a:t>Light		and		Dark	</a:t>
            </a:r>
            <a:endParaRPr lang="en-US" sz="7200" dirty="0">
              <a:solidFill>
                <a:srgbClr val="FFFF00"/>
              </a:solidFill>
            </a:endParaRPr>
          </a:p>
        </p:txBody>
      </p:sp>
      <p:pic>
        <p:nvPicPr>
          <p:cNvPr id="5" name="Picture 4" descr="A picture containing blur, light, star&#10;&#10;Description automatically generated">
            <a:extLst>
              <a:ext uri="{FF2B5EF4-FFF2-40B4-BE49-F238E27FC236}">
                <a16:creationId xmlns:a16="http://schemas.microsoft.com/office/drawing/2014/main" id="{253244DF-91E5-43E0-BE48-CADFC97568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188720" y="2908569"/>
            <a:ext cx="2827506" cy="2827506"/>
          </a:xfrm>
          <a:prstGeom prst="rect">
            <a:avLst/>
          </a:prstGeom>
        </p:spPr>
      </p:pic>
      <p:pic>
        <p:nvPicPr>
          <p:cNvPr id="13" name="Picture 12" descr="A picture containing game, dark, sitting, baseball&#10;&#10;Description automatically generated">
            <a:extLst>
              <a:ext uri="{FF2B5EF4-FFF2-40B4-BE49-F238E27FC236}">
                <a16:creationId xmlns:a16="http://schemas.microsoft.com/office/drawing/2014/main" id="{90C5255E-B204-4355-B18E-ADE0640E74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673380" y="2878359"/>
            <a:ext cx="4329900" cy="2896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319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5B4D2AD-293F-4A68-835B-15F0CB9C2548}"/>
              </a:ext>
            </a:extLst>
          </p:cNvPr>
          <p:cNvSpPr txBox="1"/>
          <p:nvPr/>
        </p:nvSpPr>
        <p:spPr>
          <a:xfrm>
            <a:off x="149086" y="1099226"/>
            <a:ext cx="594691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sz="2800" dirty="0">
                <a:solidFill>
                  <a:srgbClr val="FFFF00"/>
                </a:solidFill>
              </a:rPr>
              <a:t>To make a shadow you need light and something opaque to block the ray of light</a:t>
            </a:r>
            <a:br>
              <a:rPr lang="en-GB" sz="2800" dirty="0">
                <a:solidFill>
                  <a:srgbClr val="FFFF00"/>
                </a:solidFill>
              </a:rPr>
            </a:br>
            <a:endParaRPr lang="en-GB" sz="2800" dirty="0">
              <a:solidFill>
                <a:srgbClr val="FFFF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2800" dirty="0">
                <a:solidFill>
                  <a:srgbClr val="FFFF00"/>
                </a:solidFill>
              </a:rPr>
              <a:t>Then it will make the shape of the object</a:t>
            </a:r>
            <a:br>
              <a:rPr lang="en-GB" sz="2800" dirty="0">
                <a:solidFill>
                  <a:srgbClr val="FFFF00"/>
                </a:solidFill>
              </a:rPr>
            </a:br>
            <a:endParaRPr lang="en-GB" sz="2800" dirty="0">
              <a:solidFill>
                <a:srgbClr val="FFFF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2800" dirty="0">
                <a:solidFill>
                  <a:srgbClr val="FFFF00"/>
                </a:solidFill>
              </a:rPr>
              <a:t>Then that is a shadow.</a:t>
            </a:r>
          </a:p>
          <a:p>
            <a:br>
              <a:rPr lang="en-GB" sz="2800" dirty="0">
                <a:solidFill>
                  <a:srgbClr val="FFFF00"/>
                </a:solidFill>
              </a:rPr>
            </a:br>
            <a:r>
              <a:rPr lang="en-GB" sz="2800" dirty="0">
                <a:solidFill>
                  <a:srgbClr val="FFFF00"/>
                </a:solidFill>
              </a:rPr>
              <a:t>Like this…</a:t>
            </a:r>
            <a:endParaRPr lang="en-US" sz="2800" dirty="0">
              <a:solidFill>
                <a:srgbClr val="FFFF00"/>
              </a:solidFill>
            </a:endParaRPr>
          </a:p>
        </p:txBody>
      </p:sp>
      <p:pic>
        <p:nvPicPr>
          <p:cNvPr id="4" name="Picture 3" descr="A picture containing outdoor, person, man, riding&#10;&#10;Description automatically generated">
            <a:extLst>
              <a:ext uri="{FF2B5EF4-FFF2-40B4-BE49-F238E27FC236}">
                <a16:creationId xmlns:a16="http://schemas.microsoft.com/office/drawing/2014/main" id="{5A09680F-7823-4166-8FF2-F4BFDE261A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141467" y="1200383"/>
            <a:ext cx="5745733" cy="4013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241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34</Words>
  <Application>Microsoft Office PowerPoint</Application>
  <PresentationFormat>Widescreen</PresentationFormat>
  <Paragraphs>10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Claire WILLIAMS</dc:creator>
  <cp:lastModifiedBy>Adam Belton</cp:lastModifiedBy>
  <cp:revision>13</cp:revision>
  <dcterms:created xsi:type="dcterms:W3CDTF">2020-05-19T09:50:31Z</dcterms:created>
  <dcterms:modified xsi:type="dcterms:W3CDTF">2020-05-22T08:55:08Z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2db9220-a04a-4f06-aab9-80cbe5287fb3_Enabled">
    <vt:lpwstr>True</vt:lpwstr>
  </property>
  <property fmtid="{D5CDD505-2E9C-101B-9397-08002B2CF9AE}" pid="3" name="MSIP_Label_d2db9220-a04a-4f06-aab9-80cbe5287fb3_SiteId">
    <vt:lpwstr>b3f4f7c2-72ce-4192-aba4-d6c7719b5766</vt:lpwstr>
  </property>
  <property fmtid="{D5CDD505-2E9C-101B-9397-08002B2CF9AE}" pid="4" name="MSIP_Label_d2db9220-a04a-4f06-aab9-80cbe5287fb3_Owner">
    <vt:lpwstr>claire.williams@amadeus.com</vt:lpwstr>
  </property>
  <property fmtid="{D5CDD505-2E9C-101B-9397-08002B2CF9AE}" pid="5" name="MSIP_Label_d2db9220-a04a-4f06-aab9-80cbe5287fb3_SetDate">
    <vt:lpwstr>2020-05-19T10:06:51.6050980Z</vt:lpwstr>
  </property>
  <property fmtid="{D5CDD505-2E9C-101B-9397-08002B2CF9AE}" pid="6" name="MSIP_Label_d2db9220-a04a-4f06-aab9-80cbe5287fb3_Name">
    <vt:lpwstr>Restricted</vt:lpwstr>
  </property>
  <property fmtid="{D5CDD505-2E9C-101B-9397-08002B2CF9AE}" pid="7" name="MSIP_Label_d2db9220-a04a-4f06-aab9-80cbe5287fb3_Application">
    <vt:lpwstr>Microsoft Azure Information Protection</vt:lpwstr>
  </property>
  <property fmtid="{D5CDD505-2E9C-101B-9397-08002B2CF9AE}" pid="8" name="MSIP_Label_d2db9220-a04a-4f06-aab9-80cbe5287fb3_ActionId">
    <vt:lpwstr>ea6c7ba2-03cb-4164-a6d5-30137d4f48ab</vt:lpwstr>
  </property>
  <property fmtid="{D5CDD505-2E9C-101B-9397-08002B2CF9AE}" pid="9" name="MSIP_Label_d2db9220-a04a-4f06-aab9-80cbe5287fb3_Extended_MSFT_Method">
    <vt:lpwstr>Automatic</vt:lpwstr>
  </property>
  <property fmtid="{D5CDD505-2E9C-101B-9397-08002B2CF9AE}" pid="10" name="Sensitivity">
    <vt:lpwstr>Restricted</vt:lpwstr>
  </property>
</Properties>
</file>