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8" r:id="rId11"/>
    <p:sldId id="268" r:id="rId12"/>
    <p:sldId id="277" r:id="rId13"/>
    <p:sldId id="276" r:id="rId14"/>
  </p:sldIdLst>
  <p:sldSz cx="9144000" cy="6858000" type="screen4x3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82" y="3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00ED2D2A-BB8A-4CF1-B6A0-B3E397EBAB63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EAEFC6FF-6B63-46A0-A50A-47738921B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154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0CC0247F-14C9-4B66-81F6-B63950D3A3CF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3B8FC7B4-3D0E-4600-9FEA-E56108027A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344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Year 2</a:t>
            </a:r>
            <a:r>
              <a:rPr lang="en-GB" baseline="0" dirty="0" smtClean="0"/>
              <a:t> – aiming for children to be joining their writing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FC7B4-3D0E-4600-9FEA-E56108027A0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27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7610-5C3F-4B4E-936C-A5FD6ABB4390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7610-5C3F-4B4E-936C-A5FD6ABB4390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7610-5C3F-4B4E-936C-A5FD6ABB4390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7610-5C3F-4B4E-936C-A5FD6ABB4390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7610-5C3F-4B4E-936C-A5FD6ABB4390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7610-5C3F-4B4E-936C-A5FD6ABB4390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7610-5C3F-4B4E-936C-A5FD6ABB4390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7610-5C3F-4B4E-936C-A5FD6ABB4390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7610-5C3F-4B4E-936C-A5FD6ABB4390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7610-5C3F-4B4E-936C-A5FD6ABB4390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7610-5C3F-4B4E-936C-A5FD6ABB4390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17610-5C3F-4B4E-936C-A5FD6ABB4390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A4B0B-065D-4017-A166-7CB0DF5B356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5760640"/>
          </a:xfrm>
        </p:spPr>
        <p:txBody>
          <a:bodyPr>
            <a:normAutofit/>
          </a:bodyPr>
          <a:lstStyle/>
          <a:p>
            <a:r>
              <a:rPr lang="en-GB" dirty="0" smtClean="0"/>
              <a:t>Welcome to </a:t>
            </a:r>
            <a:br>
              <a:rPr lang="en-GB" dirty="0" smtClean="0"/>
            </a:br>
            <a:r>
              <a:rPr lang="en-GB" dirty="0" smtClean="0"/>
              <a:t>our Parents’  Meeting on the New National </a:t>
            </a:r>
            <a:r>
              <a:rPr lang="en-GB" dirty="0" smtClean="0"/>
              <a:t>Curriculum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Religious Education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We continue to follow the West Sussex Agreed</a:t>
            </a:r>
          </a:p>
          <a:p>
            <a:pPr>
              <a:buNone/>
            </a:pPr>
            <a:r>
              <a:rPr lang="en-GB" dirty="0" smtClean="0"/>
              <a:t>Syllabus as recommended by the Diocese of</a:t>
            </a:r>
          </a:p>
          <a:p>
            <a:pPr>
              <a:buNone/>
            </a:pPr>
            <a:r>
              <a:rPr lang="en-GB" dirty="0" smtClean="0"/>
              <a:t>Chichester. 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Citizenship and Personal, Social and Health</a:t>
            </a:r>
          </a:p>
          <a:p>
            <a:pPr>
              <a:buNone/>
            </a:pPr>
            <a:r>
              <a:rPr lang="en-GB" dirty="0" smtClean="0"/>
              <a:t>Education as well as British Values are integrated</a:t>
            </a:r>
          </a:p>
          <a:p>
            <a:pPr>
              <a:buNone/>
            </a:pPr>
            <a:r>
              <a:rPr lang="en-GB" dirty="0" smtClean="0"/>
              <a:t>into our R.E. scheme of work.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5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b="1" dirty="0" smtClean="0"/>
              <a:t>A</a:t>
            </a:r>
            <a:r>
              <a:rPr lang="en-GB" dirty="0" smtClean="0"/>
              <a:t> </a:t>
            </a:r>
            <a:r>
              <a:rPr lang="en-GB" b="1" dirty="0" smtClean="0"/>
              <a:t>modern foreign language or ancient language (Latin or Greek) is statutory in Key Stage 2. </a:t>
            </a:r>
            <a:r>
              <a:rPr lang="en-GB" dirty="0" smtClean="0"/>
              <a:t>Children will be expected to master basic grammar and accurate pronunciation and to speak, present, read and write in the language.  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French is taught at St Wilfrid’s from Year 1 to Year 6.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Geography and 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lvl="0"/>
            <a:r>
              <a:rPr lang="en-GB" sz="3000" dirty="0" smtClean="0"/>
              <a:t>Reduced emphasis on investigative geography but increased emphasis on geographical knowledge i.e. countries, maps </a:t>
            </a:r>
          </a:p>
          <a:p>
            <a:pPr marL="0" lvl="0" indent="0">
              <a:buNone/>
            </a:pPr>
            <a:endParaRPr lang="en-GB" sz="3000" dirty="0" smtClean="0"/>
          </a:p>
          <a:p>
            <a:pPr lvl="0"/>
            <a:r>
              <a:rPr lang="en-GB" sz="3000" dirty="0" smtClean="0"/>
              <a:t>Greater emphasis on ancient history in Key   Stage 2</a:t>
            </a:r>
            <a:endParaRPr lang="en-GB" sz="3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76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Music and Physical Education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sz="3000" dirty="0" smtClean="0"/>
              <a:t>Focus in Key Stage 1 on experimentation with voice, tuned and </a:t>
            </a:r>
            <a:r>
              <a:rPr lang="en-GB" sz="3000" dirty="0" err="1" smtClean="0"/>
              <a:t>untuned</a:t>
            </a:r>
            <a:r>
              <a:rPr lang="en-GB" sz="3000" dirty="0" smtClean="0"/>
              <a:t> instruments</a:t>
            </a:r>
          </a:p>
          <a:p>
            <a:pPr lvl="0"/>
            <a:r>
              <a:rPr lang="en-GB" sz="3000" dirty="0" smtClean="0"/>
              <a:t>Key Stage 2 includes an understanding of the history of music</a:t>
            </a:r>
          </a:p>
          <a:p>
            <a:pPr lvl="0"/>
            <a:endParaRPr lang="en-GB" sz="3000" dirty="0" smtClean="0"/>
          </a:p>
          <a:p>
            <a:pPr lvl="0"/>
            <a:r>
              <a:rPr lang="en-GB" sz="3000" dirty="0" smtClean="0"/>
              <a:t>Key Stage 1 focus on mastering basic skills and playing in teams</a:t>
            </a:r>
          </a:p>
          <a:p>
            <a:pPr lvl="0"/>
            <a:r>
              <a:rPr lang="en-GB" sz="3000" dirty="0" smtClean="0"/>
              <a:t>Key Stage 2 includes learning discrete skills and using them in the context of team games and competition</a:t>
            </a:r>
          </a:p>
          <a:p>
            <a:pPr lvl="0"/>
            <a:r>
              <a:rPr lang="en-GB" sz="3000" dirty="0" smtClean="0"/>
              <a:t>Swimming remains statutory in Key Stage 2</a:t>
            </a:r>
            <a:endParaRPr lang="en-GB" sz="3000" dirty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0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the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GB" dirty="0" smtClean="0"/>
              <a:t>To examine the changes in the 2014 National Curriculum and communicate how we have, as a school, started to deliver </a:t>
            </a:r>
            <a:r>
              <a:rPr lang="en-GB" dirty="0" smtClean="0"/>
              <a:t>it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New 2014 National Curriculum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1988 – Education Reform Act brought in the first National Curriculum (along with GCSEs)</a:t>
            </a:r>
          </a:p>
          <a:p>
            <a:r>
              <a:rPr lang="en-GB" dirty="0" smtClean="0"/>
              <a:t>2014 - Curriculum focuses on Excellence and Core Skills and is more knowledge based</a:t>
            </a:r>
          </a:p>
          <a:p>
            <a:r>
              <a:rPr lang="en-GB" dirty="0" smtClean="0"/>
              <a:t>Includes more ambitious end of year/phase expectations</a:t>
            </a:r>
          </a:p>
          <a:p>
            <a:r>
              <a:rPr lang="en-GB" dirty="0" smtClean="0"/>
              <a:t>Do we have to follow it? Yes, it is statutory for all maintained primary and secondary schools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does a Curriculum have to be?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Balanced and broadly based</a:t>
            </a:r>
          </a:p>
          <a:p>
            <a:r>
              <a:rPr lang="en-GB" dirty="0" smtClean="0"/>
              <a:t>A spiral; to enable children to come back to aspects therefore gaining a greater depth of understanding</a:t>
            </a:r>
          </a:p>
          <a:p>
            <a:r>
              <a:rPr lang="en-GB" dirty="0" smtClean="0"/>
              <a:t>Promotes spiritual, moral, cultural, mental and physical development</a:t>
            </a:r>
          </a:p>
          <a:p>
            <a:r>
              <a:rPr lang="en-GB" dirty="0" smtClean="0"/>
              <a:t>Prepares pupils for the opportunities, responsibilities and experiences of later life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the Change?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raise standards</a:t>
            </a:r>
          </a:p>
          <a:p>
            <a:r>
              <a:rPr lang="en-GB" dirty="0" smtClean="0"/>
              <a:t>To be more challenging and rigorous</a:t>
            </a:r>
          </a:p>
          <a:p>
            <a:r>
              <a:rPr lang="en-GB" dirty="0" smtClean="0"/>
              <a:t>To be more competitive internationally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National </a:t>
            </a:r>
            <a:r>
              <a:rPr lang="en-GB" smtClean="0"/>
              <a:t>Curriculum Tests </a:t>
            </a:r>
            <a:r>
              <a:rPr lang="en-GB" dirty="0" smtClean="0"/>
              <a:t>will be revised for Year 2 and Year 6 for the Summer of 2016 to reflect the changes to the New National Curriculum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Stronger emphasis on </a:t>
            </a:r>
            <a:r>
              <a:rPr lang="en-GB" b="1" dirty="0" smtClean="0"/>
              <a:t>vocabulary development, grammar, punctuation and spelling</a:t>
            </a:r>
            <a:r>
              <a:rPr lang="en-GB" dirty="0" smtClean="0"/>
              <a:t> (for example, the use of commas and apostrophes are now taught in Key Stage 1)</a:t>
            </a:r>
          </a:p>
          <a:p>
            <a:r>
              <a:rPr lang="en-GB" b="1" dirty="0" smtClean="0"/>
              <a:t>Handwriting </a:t>
            </a:r>
            <a:r>
              <a:rPr lang="en-GB" dirty="0" smtClean="0"/>
              <a:t>(not currently assessed under the previous national curriculum) is expected to be fluent, legible and speedy</a:t>
            </a:r>
          </a:p>
          <a:p>
            <a:r>
              <a:rPr lang="en-GB" b="1" dirty="0" smtClean="0"/>
              <a:t>Spoken English</a:t>
            </a:r>
            <a:r>
              <a:rPr lang="en-GB" dirty="0" smtClean="0"/>
              <a:t> has a greater emphasis, with children to be taught debating and presenting skills as well as reciting poetry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Five-year-olds are expected to learn to count up to 100</a:t>
            </a:r>
            <a:r>
              <a:rPr lang="en-GB" dirty="0" smtClean="0"/>
              <a:t> (compared to 20 under the previous curriculum) and learn </a:t>
            </a:r>
            <a:r>
              <a:rPr lang="en-GB" b="1" dirty="0" smtClean="0"/>
              <a:t>number bonds to 20</a:t>
            </a:r>
            <a:r>
              <a:rPr lang="en-GB" dirty="0" smtClean="0"/>
              <a:t> (previously up to 10)</a:t>
            </a:r>
          </a:p>
          <a:p>
            <a:r>
              <a:rPr lang="en-GB" b="1" dirty="0" smtClean="0"/>
              <a:t>Simple fractions (1/4 and 1/2) are taught from Key Stage 1</a:t>
            </a:r>
            <a:r>
              <a:rPr lang="en-GB" dirty="0" smtClean="0"/>
              <a:t>, and by the end of primary school, children should be able to convert decimal fractions to simple fractions (e.g. 0.375 = 3/8)</a:t>
            </a:r>
          </a:p>
          <a:p>
            <a:r>
              <a:rPr lang="en-GB" dirty="0" smtClean="0"/>
              <a:t>By the age of nine, children are expected to know </a:t>
            </a:r>
            <a:r>
              <a:rPr lang="en-GB" b="1" dirty="0" smtClean="0"/>
              <a:t>times tables up to 12×12</a:t>
            </a:r>
            <a:r>
              <a:rPr lang="en-GB" dirty="0" smtClean="0"/>
              <a:t> (previously 10×10 by the end of primary school)</a:t>
            </a:r>
          </a:p>
          <a:p>
            <a:r>
              <a:rPr lang="en-GB" dirty="0" smtClean="0"/>
              <a:t>Calculators are not be introduced until near the end of KS2, to encourage mental arithmetic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Strong </a:t>
            </a:r>
            <a:r>
              <a:rPr lang="en-GB" b="1" dirty="0" smtClean="0"/>
              <a:t>focus on scientific knowledge and language</a:t>
            </a:r>
            <a:r>
              <a:rPr lang="en-GB" dirty="0" smtClean="0"/>
              <a:t>, rather than understanding the nature and methods of science in abstract terms</a:t>
            </a:r>
          </a:p>
          <a:p>
            <a:r>
              <a:rPr lang="en-GB" dirty="0" smtClean="0"/>
              <a:t>Evolution is introduced in primary schools for the first time</a:t>
            </a:r>
          </a:p>
          <a:p>
            <a:r>
              <a:rPr lang="en-GB" dirty="0" smtClean="0"/>
              <a:t>Some topics are introduced earlier in Key </a:t>
            </a:r>
            <a:r>
              <a:rPr lang="en-GB" dirty="0"/>
              <a:t>S</a:t>
            </a:r>
            <a:r>
              <a:rPr lang="en-GB" dirty="0" smtClean="0"/>
              <a:t>tage 2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Computing replaces ICT (Information and Communication Technology), with a </a:t>
            </a:r>
            <a:r>
              <a:rPr lang="en-GB" b="1" dirty="0" smtClean="0"/>
              <a:t>greater focus on programming rather than on operating programs</a:t>
            </a:r>
            <a:endParaRPr lang="en-GB" dirty="0" smtClean="0"/>
          </a:p>
          <a:p>
            <a:r>
              <a:rPr lang="en-GB" dirty="0" smtClean="0"/>
              <a:t>From age five, children learn to write and test simple programs and to organise, store and retrieve data</a:t>
            </a:r>
          </a:p>
          <a:p>
            <a:r>
              <a:rPr lang="en-GB" dirty="0" smtClean="0"/>
              <a:t>From age seven, they are taught to understand computer networks, including the internet</a:t>
            </a:r>
          </a:p>
          <a:p>
            <a:r>
              <a:rPr lang="en-GB" dirty="0" smtClean="0"/>
              <a:t>Internet safety is taught in both key stages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599</Words>
  <Application>Microsoft Office PowerPoint</Application>
  <PresentationFormat>On-screen Show (4:3)</PresentationFormat>
  <Paragraphs>61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Welcome to  our Parents’  Meeting on the New National Curriculum</vt:lpstr>
      <vt:lpstr>Aims of the session</vt:lpstr>
      <vt:lpstr>The New 2014 National Curriculum</vt:lpstr>
      <vt:lpstr>What does a Curriculum have to be?</vt:lpstr>
      <vt:lpstr>Why the Change?</vt:lpstr>
      <vt:lpstr>Literacy</vt:lpstr>
      <vt:lpstr>Maths</vt:lpstr>
      <vt:lpstr>Science</vt:lpstr>
      <vt:lpstr>ICT</vt:lpstr>
      <vt:lpstr>Religious Education </vt:lpstr>
      <vt:lpstr>Languages</vt:lpstr>
      <vt:lpstr>Geography and History</vt:lpstr>
      <vt:lpstr>Music and Physical Education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Meeting</dc:title>
  <dc:creator>daniel.eaton</dc:creator>
  <cp:lastModifiedBy>head</cp:lastModifiedBy>
  <cp:revision>89</cp:revision>
  <cp:lastPrinted>2015-06-01T16:45:50Z</cp:lastPrinted>
  <dcterms:created xsi:type="dcterms:W3CDTF">2014-06-22T16:27:49Z</dcterms:created>
  <dcterms:modified xsi:type="dcterms:W3CDTF">2015-11-06T17:52:56Z</dcterms:modified>
</cp:coreProperties>
</file>