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9" r:id="rId3"/>
    <p:sldId id="260" r:id="rId4"/>
    <p:sldId id="261" r:id="rId5"/>
    <p:sldId id="262" r:id="rId6"/>
    <p:sldId id="263" r:id="rId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634C5-4206-4815-A806-ED3617F61207}" v="1999" dt="2020-05-12T15:26:11.364"/>
    <p1510:client id="{B89C60A4-0B98-40AB-B713-78198A7D2133}" v="1066" dt="2020-05-11T14:08:06.335"/>
    <p1510:client id="{FAE90B60-3B90-4089-A093-521D2DCE8C31}" v="153" dt="2020-05-14T10:08:10.6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6" d="100"/>
          <a:sy n="76" d="100"/>
        </p:scale>
        <p:origin x="1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87177e8ae33e2b6b" providerId="Windows Live" clId="Web-{B89C60A4-0B98-40AB-B713-78198A7D2133}"/>
    <pc:docChg chg="addSld delSld modSld addMainMaster delMainMaster">
      <pc:chgData name="Guest User" userId="87177e8ae33e2b6b" providerId="Windows Live" clId="Web-{B89C60A4-0B98-40AB-B713-78198A7D2133}" dt="2020-05-11T14:08:06.335" v="1066" actId="20577"/>
      <pc:docMkLst>
        <pc:docMk/>
      </pc:docMkLst>
      <pc:sldChg chg="addSp modSp mod setBg modClrScheme chgLayout">
        <pc:chgData name="Guest User" userId="87177e8ae33e2b6b" providerId="Windows Live" clId="Web-{B89C60A4-0B98-40AB-B713-78198A7D2133}" dt="2020-05-11T12:14:44.543" v="80" actId="20577"/>
        <pc:sldMkLst>
          <pc:docMk/>
          <pc:sldMk cId="109857222" sldId="256"/>
        </pc:sldMkLst>
        <pc:spChg chg="mod">
          <ac:chgData name="Guest User" userId="87177e8ae33e2b6b" providerId="Windows Live" clId="Web-{B89C60A4-0B98-40AB-B713-78198A7D2133}" dt="2020-05-11T12:13:14.325" v="36"/>
          <ac:spMkLst>
            <pc:docMk/>
            <pc:sldMk cId="109857222" sldId="256"/>
            <ac:spMk id="2" creationId="{00000000-0000-0000-0000-000000000000}"/>
          </ac:spMkLst>
        </pc:spChg>
        <pc:spChg chg="mod">
          <ac:chgData name="Guest User" userId="87177e8ae33e2b6b" providerId="Windows Live" clId="Web-{B89C60A4-0B98-40AB-B713-78198A7D2133}" dt="2020-05-11T12:14:44.543" v="80" actId="20577"/>
          <ac:spMkLst>
            <pc:docMk/>
            <pc:sldMk cId="109857222" sldId="256"/>
            <ac:spMk id="3" creationId="{00000000-0000-0000-0000-000000000000}"/>
          </ac:spMkLst>
        </pc:spChg>
        <pc:spChg chg="add">
          <ac:chgData name="Guest User" userId="87177e8ae33e2b6b" providerId="Windows Live" clId="Web-{B89C60A4-0B98-40AB-B713-78198A7D2133}" dt="2020-05-11T12:13:14.325" v="36"/>
          <ac:spMkLst>
            <pc:docMk/>
            <pc:sldMk cId="109857222" sldId="256"/>
            <ac:spMk id="8" creationId="{DA182162-B517-4B41-B039-339F87FAE1D0}"/>
          </ac:spMkLst>
        </pc:spChg>
        <pc:spChg chg="add">
          <ac:chgData name="Guest User" userId="87177e8ae33e2b6b" providerId="Windows Live" clId="Web-{B89C60A4-0B98-40AB-B713-78198A7D2133}" dt="2020-05-11T12:13:14.325" v="36"/>
          <ac:spMkLst>
            <pc:docMk/>
            <pc:sldMk cId="109857222" sldId="256"/>
            <ac:spMk id="10" creationId="{EF608E55-EBC6-4977-B112-7075FC8F6301}"/>
          </ac:spMkLst>
        </pc:spChg>
        <pc:spChg chg="add">
          <ac:chgData name="Guest User" userId="87177e8ae33e2b6b" providerId="Windows Live" clId="Web-{B89C60A4-0B98-40AB-B713-78198A7D2133}" dt="2020-05-11T12:13:14.325" v="36"/>
          <ac:spMkLst>
            <pc:docMk/>
            <pc:sldMk cId="109857222" sldId="256"/>
            <ac:spMk id="12" creationId="{A2F92874-EB6E-497E-88EA-BC2A8F551BEE}"/>
          </ac:spMkLst>
        </pc:spChg>
        <pc:spChg chg="add">
          <ac:chgData name="Guest User" userId="87177e8ae33e2b6b" providerId="Windows Live" clId="Web-{B89C60A4-0B98-40AB-B713-78198A7D2133}" dt="2020-05-11T12:13:14.325" v="36"/>
          <ac:spMkLst>
            <pc:docMk/>
            <pc:sldMk cId="109857222" sldId="256"/>
            <ac:spMk id="14" creationId="{8BEF4DBE-A60E-4AAE-9D62-1147461CD541}"/>
          </ac:spMkLst>
        </pc:spChg>
        <pc:spChg chg="add">
          <ac:chgData name="Guest User" userId="87177e8ae33e2b6b" providerId="Windows Live" clId="Web-{B89C60A4-0B98-40AB-B713-78198A7D2133}" dt="2020-05-11T12:13:14.325" v="36"/>
          <ac:spMkLst>
            <pc:docMk/>
            <pc:sldMk cId="109857222" sldId="256"/>
            <ac:spMk id="16" creationId="{33955649-790D-4997-9D50-C1D8E32C1BE5}"/>
          </ac:spMkLst>
        </pc:spChg>
        <pc:spChg chg="add">
          <ac:chgData name="Guest User" userId="87177e8ae33e2b6b" providerId="Windows Live" clId="Web-{B89C60A4-0B98-40AB-B713-78198A7D2133}" dt="2020-05-11T12:13:14.325" v="36"/>
          <ac:spMkLst>
            <pc:docMk/>
            <pc:sldMk cId="109857222" sldId="256"/>
            <ac:spMk id="18" creationId="{18839B1D-4A8C-403C-9D1B-B83CF1DB6A39}"/>
          </ac:spMkLst>
        </pc:spChg>
        <pc:spChg chg="add">
          <ac:chgData name="Guest User" userId="87177e8ae33e2b6b" providerId="Windows Live" clId="Web-{B89C60A4-0B98-40AB-B713-78198A7D2133}" dt="2020-05-11T12:13:14.325" v="36"/>
          <ac:spMkLst>
            <pc:docMk/>
            <pc:sldMk cId="109857222" sldId="256"/>
            <ac:spMk id="20" creationId="{19818AF9-99F4-4DD9-A3EB-0A3477509A62}"/>
          </ac:spMkLst>
        </pc:spChg>
      </pc:sldChg>
      <pc:sldChg chg="new del">
        <pc:chgData name="Guest User" userId="87177e8ae33e2b6b" providerId="Windows Live" clId="Web-{B89C60A4-0B98-40AB-B713-78198A7D2133}" dt="2020-05-11T12:15:25.481" v="84"/>
        <pc:sldMkLst>
          <pc:docMk/>
          <pc:sldMk cId="700035262" sldId="257"/>
        </pc:sldMkLst>
      </pc:sldChg>
      <pc:sldChg chg="addSp delSp modSp new del mod setBg">
        <pc:chgData name="Guest User" userId="87177e8ae33e2b6b" providerId="Windows Live" clId="Web-{B89C60A4-0B98-40AB-B713-78198A7D2133}" dt="2020-05-11T13:01:50.394" v="722"/>
        <pc:sldMkLst>
          <pc:docMk/>
          <pc:sldMk cId="1448159510" sldId="258"/>
        </pc:sldMkLst>
        <pc:spChg chg="add mod ord">
          <ac:chgData name="Guest User" userId="87177e8ae33e2b6b" providerId="Windows Live" clId="Web-{B89C60A4-0B98-40AB-B713-78198A7D2133}" dt="2020-05-11T12:18:31.747" v="97"/>
          <ac:spMkLst>
            <pc:docMk/>
            <pc:sldMk cId="1448159510" sldId="258"/>
            <ac:spMk id="4" creationId="{0246B580-617F-4F27-9E29-F5FC0D392FE8}"/>
          </ac:spMkLst>
        </pc:spChg>
        <pc:spChg chg="add mod">
          <ac:chgData name="Guest User" userId="87177e8ae33e2b6b" providerId="Windows Live" clId="Web-{B89C60A4-0B98-40AB-B713-78198A7D2133}" dt="2020-05-11T12:22:00.591" v="167" actId="20577"/>
          <ac:spMkLst>
            <pc:docMk/>
            <pc:sldMk cId="1448159510" sldId="258"/>
            <ac:spMk id="6" creationId="{507179CB-1027-4BEF-8780-B23BFBB65405}"/>
          </ac:spMkLst>
        </pc:spChg>
        <pc:spChg chg="add del">
          <ac:chgData name="Guest User" userId="87177e8ae33e2b6b" providerId="Windows Live" clId="Web-{B89C60A4-0B98-40AB-B713-78198A7D2133}" dt="2020-05-11T12:25:42.576" v="210"/>
          <ac:spMkLst>
            <pc:docMk/>
            <pc:sldMk cId="1448159510" sldId="258"/>
            <ac:spMk id="7" creationId="{8117C7A3-4717-4A22-BE3C-E73F4B25AB80}"/>
          </ac:spMkLst>
        </pc:spChg>
        <pc:spChg chg="add del">
          <ac:chgData name="Guest User" userId="87177e8ae33e2b6b" providerId="Windows Live" clId="Web-{B89C60A4-0B98-40AB-B713-78198A7D2133}" dt="2020-05-11T12:25:18.498" v="209"/>
          <ac:spMkLst>
            <pc:docMk/>
            <pc:sldMk cId="1448159510" sldId="258"/>
            <ac:spMk id="8" creationId="{CD379B69-5CAC-461A-815E-EB532F7E8ACA}"/>
          </ac:spMkLst>
        </pc:spChg>
        <pc:spChg chg="add mod">
          <ac:chgData name="Guest User" userId="87177e8ae33e2b6b" providerId="Windows Live" clId="Web-{B89C60A4-0B98-40AB-B713-78198A7D2133}" dt="2020-05-11T12:33:26.186" v="379" actId="20577"/>
          <ac:spMkLst>
            <pc:docMk/>
            <pc:sldMk cId="1448159510" sldId="258"/>
            <ac:spMk id="9" creationId="{789F4FC7-5651-410E-BCC9-470A84BC9825}"/>
          </ac:spMkLst>
        </pc:spChg>
        <pc:spChg chg="add">
          <ac:chgData name="Guest User" userId="87177e8ae33e2b6b" providerId="Windows Live" clId="Web-{B89C60A4-0B98-40AB-B713-78198A7D2133}" dt="2020-05-11T12:18:31.747" v="97"/>
          <ac:spMkLst>
            <pc:docMk/>
            <pc:sldMk cId="1448159510" sldId="258"/>
            <ac:spMk id="11" creationId="{E6C8E6EB-4C59-429B-97E4-72A058CFC4FB}"/>
          </ac:spMkLst>
        </pc:spChg>
        <pc:spChg chg="add">
          <ac:chgData name="Guest User" userId="87177e8ae33e2b6b" providerId="Windows Live" clId="Web-{B89C60A4-0B98-40AB-B713-78198A7D2133}" dt="2020-05-11T12:18:31.747" v="97"/>
          <ac:spMkLst>
            <pc:docMk/>
            <pc:sldMk cId="1448159510" sldId="258"/>
            <ac:spMk id="13" creationId="{B5B90362-AFCC-46A9-B41C-A257A8C5B314}"/>
          </ac:spMkLst>
        </pc:spChg>
        <pc:spChg chg="add">
          <ac:chgData name="Guest User" userId="87177e8ae33e2b6b" providerId="Windows Live" clId="Web-{B89C60A4-0B98-40AB-B713-78198A7D2133}" dt="2020-05-11T12:18:31.747" v="97"/>
          <ac:spMkLst>
            <pc:docMk/>
            <pc:sldMk cId="1448159510" sldId="258"/>
            <ac:spMk id="15" creationId="{F71EF7F1-38BA-471D-8CD4-2A9AE8E35527}"/>
          </ac:spMkLst>
        </pc:spChg>
        <pc:spChg chg="add">
          <ac:chgData name="Guest User" userId="87177e8ae33e2b6b" providerId="Windows Live" clId="Web-{B89C60A4-0B98-40AB-B713-78198A7D2133}" dt="2020-05-11T12:18:31.747" v="97"/>
          <ac:spMkLst>
            <pc:docMk/>
            <pc:sldMk cId="1448159510" sldId="258"/>
            <ac:spMk id="17" creationId="{C0524398-BFB4-4C4A-8317-83B8729F9B26}"/>
          </ac:spMkLst>
        </pc:spChg>
        <pc:spChg chg="add">
          <ac:chgData name="Guest User" userId="87177e8ae33e2b6b" providerId="Windows Live" clId="Web-{B89C60A4-0B98-40AB-B713-78198A7D2133}" dt="2020-05-11T12:18:31.747" v="97"/>
          <ac:spMkLst>
            <pc:docMk/>
            <pc:sldMk cId="1448159510" sldId="258"/>
            <ac:spMk id="19" creationId="{5683D043-25BB-4AC9-8130-641179672614}"/>
          </ac:spMkLst>
        </pc:spChg>
        <pc:spChg chg="add">
          <ac:chgData name="Guest User" userId="87177e8ae33e2b6b" providerId="Windows Live" clId="Web-{B89C60A4-0B98-40AB-B713-78198A7D2133}" dt="2020-05-11T12:18:31.747" v="97"/>
          <ac:spMkLst>
            <pc:docMk/>
            <pc:sldMk cId="1448159510" sldId="258"/>
            <ac:spMk id="21" creationId="{AA61CCAC-6875-474C-8E9E-F57ABF078C2B}"/>
          </ac:spMkLst>
        </pc:spChg>
        <pc:picChg chg="add mod">
          <ac:chgData name="Guest User" userId="87177e8ae33e2b6b" providerId="Windows Live" clId="Web-{B89C60A4-0B98-40AB-B713-78198A7D2133}" dt="2020-05-11T12:18:31.747" v="97"/>
          <ac:picMkLst>
            <pc:docMk/>
            <pc:sldMk cId="1448159510" sldId="258"/>
            <ac:picMk id="2" creationId="{3E57B4D2-5813-4356-9A51-07F9FB3DE487}"/>
          </ac:picMkLst>
        </pc:picChg>
      </pc:sldChg>
      <pc:sldChg chg="addSp delSp modSp new mod setBg">
        <pc:chgData name="Guest User" userId="87177e8ae33e2b6b" providerId="Windows Live" clId="Web-{B89C60A4-0B98-40AB-B713-78198A7D2133}" dt="2020-05-11T14:08:06.335" v="1065" actId="20577"/>
        <pc:sldMkLst>
          <pc:docMk/>
          <pc:sldMk cId="2499705793" sldId="259"/>
        </pc:sldMkLst>
        <pc:spChg chg="add del mod">
          <ac:chgData name="Guest User" userId="87177e8ae33e2b6b" providerId="Windows Live" clId="Web-{B89C60A4-0B98-40AB-B713-78198A7D2133}" dt="2020-05-11T12:37:08.327" v="399"/>
          <ac:spMkLst>
            <pc:docMk/>
            <pc:sldMk cId="2499705793" sldId="259"/>
            <ac:spMk id="4" creationId="{6163D062-93FD-40EB-9A3D-9CEE5A3BCE5D}"/>
          </ac:spMkLst>
        </pc:spChg>
        <pc:spChg chg="add mod">
          <ac:chgData name="Guest User" userId="87177e8ae33e2b6b" providerId="Windows Live" clId="Web-{B89C60A4-0B98-40AB-B713-78198A7D2133}" dt="2020-05-11T12:37:40.046" v="402"/>
          <ac:spMkLst>
            <pc:docMk/>
            <pc:sldMk cId="2499705793" sldId="259"/>
            <ac:spMk id="8" creationId="{146EFFAF-59F2-4F60-AA04-F5A1C907836C}"/>
          </ac:spMkLst>
        </pc:spChg>
        <pc:spChg chg="add mod">
          <ac:chgData name="Guest User" userId="87177e8ae33e2b6b" providerId="Windows Live" clId="Web-{B89C60A4-0B98-40AB-B713-78198A7D2133}" dt="2020-05-11T14:08:06.335" v="1065" actId="20577"/>
          <ac:spMkLst>
            <pc:docMk/>
            <pc:sldMk cId="2499705793" sldId="259"/>
            <ac:spMk id="10" creationId="{390F6B8E-633D-4BA8-9B9F-312BF61783C5}"/>
          </ac:spMkLst>
        </pc:spChg>
        <pc:spChg chg="add mod">
          <ac:chgData name="Guest User" userId="87177e8ae33e2b6b" providerId="Windows Live" clId="Web-{B89C60A4-0B98-40AB-B713-78198A7D2133}" dt="2020-05-11T12:43:11.313" v="534"/>
          <ac:spMkLst>
            <pc:docMk/>
            <pc:sldMk cId="2499705793" sldId="259"/>
            <ac:spMk id="11" creationId="{998F3B84-9318-49F8-8164-439F6BF53074}"/>
          </ac:spMkLst>
        </pc:spChg>
        <pc:picChg chg="add del mod">
          <ac:chgData name="Guest User" userId="87177e8ae33e2b6b" providerId="Windows Live" clId="Web-{B89C60A4-0B98-40AB-B713-78198A7D2133}" dt="2020-05-11T12:37:08.327" v="399"/>
          <ac:picMkLst>
            <pc:docMk/>
            <pc:sldMk cId="2499705793" sldId="259"/>
            <ac:picMk id="2" creationId="{1072C025-6EA2-4C23-A7D0-256DCB2F6693}"/>
          </ac:picMkLst>
        </pc:picChg>
        <pc:picChg chg="add mod">
          <ac:chgData name="Guest User" userId="87177e8ae33e2b6b" providerId="Windows Live" clId="Web-{B89C60A4-0B98-40AB-B713-78198A7D2133}" dt="2020-05-11T12:37:40.046" v="402"/>
          <ac:picMkLst>
            <pc:docMk/>
            <pc:sldMk cId="2499705793" sldId="259"/>
            <ac:picMk id="6" creationId="{4A6C65E2-0EC3-48B7-853D-3A6CB85133C5}"/>
          </ac:picMkLst>
        </pc:picChg>
      </pc:sldChg>
      <pc:sldMasterChg chg="del delSldLayout">
        <pc:chgData name="Guest User" userId="87177e8ae33e2b6b" providerId="Windows Live" clId="Web-{B89C60A4-0B98-40AB-B713-78198A7D2133}" dt="2020-05-11T12:13:14.325" v="36"/>
        <pc:sldMasterMkLst>
          <pc:docMk/>
          <pc:sldMasterMk cId="2460954070" sldId="2147483660"/>
        </pc:sldMasterMkLst>
        <pc:sldLayoutChg chg="del">
          <pc:chgData name="Guest User" userId="87177e8ae33e2b6b" providerId="Windows Live" clId="Web-{B89C60A4-0B98-40AB-B713-78198A7D2133}" dt="2020-05-11T12:13:14.325" v="36"/>
          <pc:sldLayoutMkLst>
            <pc:docMk/>
            <pc:sldMasterMk cId="2460954070" sldId="2147483660"/>
            <pc:sldLayoutMk cId="2385387890" sldId="2147483661"/>
          </pc:sldLayoutMkLst>
        </pc:sldLayoutChg>
        <pc:sldLayoutChg chg="del">
          <pc:chgData name="Guest User" userId="87177e8ae33e2b6b" providerId="Windows Live" clId="Web-{B89C60A4-0B98-40AB-B713-78198A7D2133}" dt="2020-05-11T12:13:14.325" v="36"/>
          <pc:sldLayoutMkLst>
            <pc:docMk/>
            <pc:sldMasterMk cId="2460954070" sldId="2147483660"/>
            <pc:sldLayoutMk cId="949138452" sldId="2147483662"/>
          </pc:sldLayoutMkLst>
        </pc:sldLayoutChg>
        <pc:sldLayoutChg chg="del">
          <pc:chgData name="Guest User" userId="87177e8ae33e2b6b" providerId="Windows Live" clId="Web-{B89C60A4-0B98-40AB-B713-78198A7D2133}" dt="2020-05-11T12:13:14.325" v="36"/>
          <pc:sldLayoutMkLst>
            <pc:docMk/>
            <pc:sldMasterMk cId="2460954070" sldId="2147483660"/>
            <pc:sldLayoutMk cId="2591524520" sldId="2147483663"/>
          </pc:sldLayoutMkLst>
        </pc:sldLayoutChg>
        <pc:sldLayoutChg chg="del">
          <pc:chgData name="Guest User" userId="87177e8ae33e2b6b" providerId="Windows Live" clId="Web-{B89C60A4-0B98-40AB-B713-78198A7D2133}" dt="2020-05-11T12:13:14.325" v="36"/>
          <pc:sldLayoutMkLst>
            <pc:docMk/>
            <pc:sldMasterMk cId="2460954070" sldId="2147483660"/>
            <pc:sldLayoutMk cId="1203092039" sldId="2147483664"/>
          </pc:sldLayoutMkLst>
        </pc:sldLayoutChg>
        <pc:sldLayoutChg chg="del">
          <pc:chgData name="Guest User" userId="87177e8ae33e2b6b" providerId="Windows Live" clId="Web-{B89C60A4-0B98-40AB-B713-78198A7D2133}" dt="2020-05-11T12:13:14.325" v="36"/>
          <pc:sldLayoutMkLst>
            <pc:docMk/>
            <pc:sldMasterMk cId="2460954070" sldId="2147483660"/>
            <pc:sldLayoutMk cId="3733172339" sldId="2147483665"/>
          </pc:sldLayoutMkLst>
        </pc:sldLayoutChg>
        <pc:sldLayoutChg chg="del">
          <pc:chgData name="Guest User" userId="87177e8ae33e2b6b" providerId="Windows Live" clId="Web-{B89C60A4-0B98-40AB-B713-78198A7D2133}" dt="2020-05-11T12:13:14.325" v="36"/>
          <pc:sldLayoutMkLst>
            <pc:docMk/>
            <pc:sldMasterMk cId="2460954070" sldId="2147483660"/>
            <pc:sldLayoutMk cId="3210312558" sldId="2147483666"/>
          </pc:sldLayoutMkLst>
        </pc:sldLayoutChg>
        <pc:sldLayoutChg chg="del">
          <pc:chgData name="Guest User" userId="87177e8ae33e2b6b" providerId="Windows Live" clId="Web-{B89C60A4-0B98-40AB-B713-78198A7D2133}" dt="2020-05-11T12:13:14.325" v="36"/>
          <pc:sldLayoutMkLst>
            <pc:docMk/>
            <pc:sldMasterMk cId="2460954070" sldId="2147483660"/>
            <pc:sldLayoutMk cId="3146388984" sldId="2147483667"/>
          </pc:sldLayoutMkLst>
        </pc:sldLayoutChg>
        <pc:sldLayoutChg chg="del">
          <pc:chgData name="Guest User" userId="87177e8ae33e2b6b" providerId="Windows Live" clId="Web-{B89C60A4-0B98-40AB-B713-78198A7D2133}" dt="2020-05-11T12:13:14.325" v="36"/>
          <pc:sldLayoutMkLst>
            <pc:docMk/>
            <pc:sldMasterMk cId="2460954070" sldId="2147483660"/>
            <pc:sldLayoutMk cId="3171841454" sldId="2147483668"/>
          </pc:sldLayoutMkLst>
        </pc:sldLayoutChg>
        <pc:sldLayoutChg chg="del">
          <pc:chgData name="Guest User" userId="87177e8ae33e2b6b" providerId="Windows Live" clId="Web-{B89C60A4-0B98-40AB-B713-78198A7D2133}" dt="2020-05-11T12:13:14.325" v="36"/>
          <pc:sldLayoutMkLst>
            <pc:docMk/>
            <pc:sldMasterMk cId="2460954070" sldId="2147483660"/>
            <pc:sldLayoutMk cId="1718958274" sldId="2147483669"/>
          </pc:sldLayoutMkLst>
        </pc:sldLayoutChg>
        <pc:sldLayoutChg chg="del">
          <pc:chgData name="Guest User" userId="87177e8ae33e2b6b" providerId="Windows Live" clId="Web-{B89C60A4-0B98-40AB-B713-78198A7D2133}" dt="2020-05-11T12:13:14.325" v="36"/>
          <pc:sldLayoutMkLst>
            <pc:docMk/>
            <pc:sldMasterMk cId="2460954070" sldId="2147483660"/>
            <pc:sldLayoutMk cId="2202905451" sldId="2147483670"/>
          </pc:sldLayoutMkLst>
        </pc:sldLayoutChg>
        <pc:sldLayoutChg chg="del">
          <pc:chgData name="Guest User" userId="87177e8ae33e2b6b" providerId="Windows Live" clId="Web-{B89C60A4-0B98-40AB-B713-78198A7D2133}" dt="2020-05-11T12:13:14.325" v="36"/>
          <pc:sldLayoutMkLst>
            <pc:docMk/>
            <pc:sldMasterMk cId="2460954070" sldId="2147483660"/>
            <pc:sldLayoutMk cId="3479445657" sldId="2147483671"/>
          </pc:sldLayoutMkLst>
        </pc:sldLayoutChg>
      </pc:sldMasterChg>
      <pc:sldMasterChg chg="add addSldLayout">
        <pc:chgData name="Guest User" userId="87177e8ae33e2b6b" providerId="Windows Live" clId="Web-{B89C60A4-0B98-40AB-B713-78198A7D2133}" dt="2020-05-11T12:13:14.325" v="36"/>
        <pc:sldMasterMkLst>
          <pc:docMk/>
          <pc:sldMasterMk cId="2545445543" sldId="2147483711"/>
        </pc:sldMasterMkLst>
        <pc:sldLayoutChg chg="add">
          <pc:chgData name="Guest User" userId="87177e8ae33e2b6b" providerId="Windows Live" clId="Web-{B89C60A4-0B98-40AB-B713-78198A7D2133}" dt="2020-05-11T12:13:14.325" v="36"/>
          <pc:sldLayoutMkLst>
            <pc:docMk/>
            <pc:sldMasterMk cId="2545445543" sldId="2147483711"/>
            <pc:sldLayoutMk cId="3710811129" sldId="2147483700"/>
          </pc:sldLayoutMkLst>
        </pc:sldLayoutChg>
        <pc:sldLayoutChg chg="add">
          <pc:chgData name="Guest User" userId="87177e8ae33e2b6b" providerId="Windows Live" clId="Web-{B89C60A4-0B98-40AB-B713-78198A7D2133}" dt="2020-05-11T12:13:14.325" v="36"/>
          <pc:sldLayoutMkLst>
            <pc:docMk/>
            <pc:sldMasterMk cId="2545445543" sldId="2147483711"/>
            <pc:sldLayoutMk cId="3969202998" sldId="2147483701"/>
          </pc:sldLayoutMkLst>
        </pc:sldLayoutChg>
        <pc:sldLayoutChg chg="add">
          <pc:chgData name="Guest User" userId="87177e8ae33e2b6b" providerId="Windows Live" clId="Web-{B89C60A4-0B98-40AB-B713-78198A7D2133}" dt="2020-05-11T12:13:14.325" v="36"/>
          <pc:sldLayoutMkLst>
            <pc:docMk/>
            <pc:sldMasterMk cId="2545445543" sldId="2147483711"/>
            <pc:sldLayoutMk cId="796802354" sldId="2147483702"/>
          </pc:sldLayoutMkLst>
        </pc:sldLayoutChg>
        <pc:sldLayoutChg chg="add">
          <pc:chgData name="Guest User" userId="87177e8ae33e2b6b" providerId="Windows Live" clId="Web-{B89C60A4-0B98-40AB-B713-78198A7D2133}" dt="2020-05-11T12:13:14.325" v="36"/>
          <pc:sldLayoutMkLst>
            <pc:docMk/>
            <pc:sldMasterMk cId="2545445543" sldId="2147483711"/>
            <pc:sldLayoutMk cId="569881828" sldId="2147483703"/>
          </pc:sldLayoutMkLst>
        </pc:sldLayoutChg>
        <pc:sldLayoutChg chg="add">
          <pc:chgData name="Guest User" userId="87177e8ae33e2b6b" providerId="Windows Live" clId="Web-{B89C60A4-0B98-40AB-B713-78198A7D2133}" dt="2020-05-11T12:13:14.325" v="36"/>
          <pc:sldLayoutMkLst>
            <pc:docMk/>
            <pc:sldMasterMk cId="2545445543" sldId="2147483711"/>
            <pc:sldLayoutMk cId="2798689433" sldId="2147483704"/>
          </pc:sldLayoutMkLst>
        </pc:sldLayoutChg>
        <pc:sldLayoutChg chg="add">
          <pc:chgData name="Guest User" userId="87177e8ae33e2b6b" providerId="Windows Live" clId="Web-{B89C60A4-0B98-40AB-B713-78198A7D2133}" dt="2020-05-11T12:13:14.325" v="36"/>
          <pc:sldLayoutMkLst>
            <pc:docMk/>
            <pc:sldMasterMk cId="2545445543" sldId="2147483711"/>
            <pc:sldLayoutMk cId="1961424127" sldId="2147483705"/>
          </pc:sldLayoutMkLst>
        </pc:sldLayoutChg>
        <pc:sldLayoutChg chg="add">
          <pc:chgData name="Guest User" userId="87177e8ae33e2b6b" providerId="Windows Live" clId="Web-{B89C60A4-0B98-40AB-B713-78198A7D2133}" dt="2020-05-11T12:13:14.325" v="36"/>
          <pc:sldLayoutMkLst>
            <pc:docMk/>
            <pc:sldMasterMk cId="2545445543" sldId="2147483711"/>
            <pc:sldLayoutMk cId="2694515423" sldId="2147483706"/>
          </pc:sldLayoutMkLst>
        </pc:sldLayoutChg>
        <pc:sldLayoutChg chg="add">
          <pc:chgData name="Guest User" userId="87177e8ae33e2b6b" providerId="Windows Live" clId="Web-{B89C60A4-0B98-40AB-B713-78198A7D2133}" dt="2020-05-11T12:13:14.325" v="36"/>
          <pc:sldLayoutMkLst>
            <pc:docMk/>
            <pc:sldMasterMk cId="2545445543" sldId="2147483711"/>
            <pc:sldLayoutMk cId="2192646255" sldId="2147483707"/>
          </pc:sldLayoutMkLst>
        </pc:sldLayoutChg>
        <pc:sldLayoutChg chg="add">
          <pc:chgData name="Guest User" userId="87177e8ae33e2b6b" providerId="Windows Live" clId="Web-{B89C60A4-0B98-40AB-B713-78198A7D2133}" dt="2020-05-11T12:13:14.325" v="36"/>
          <pc:sldLayoutMkLst>
            <pc:docMk/>
            <pc:sldMasterMk cId="2545445543" sldId="2147483711"/>
            <pc:sldLayoutMk cId="3733591925" sldId="2147483708"/>
          </pc:sldLayoutMkLst>
        </pc:sldLayoutChg>
        <pc:sldLayoutChg chg="add">
          <pc:chgData name="Guest User" userId="87177e8ae33e2b6b" providerId="Windows Live" clId="Web-{B89C60A4-0B98-40AB-B713-78198A7D2133}" dt="2020-05-11T12:13:14.325" v="36"/>
          <pc:sldLayoutMkLst>
            <pc:docMk/>
            <pc:sldMasterMk cId="2545445543" sldId="2147483711"/>
            <pc:sldLayoutMk cId="2669586124" sldId="2147483709"/>
          </pc:sldLayoutMkLst>
        </pc:sldLayoutChg>
        <pc:sldLayoutChg chg="add">
          <pc:chgData name="Guest User" userId="87177e8ae33e2b6b" providerId="Windows Live" clId="Web-{B89C60A4-0B98-40AB-B713-78198A7D2133}" dt="2020-05-11T12:13:14.325" v="36"/>
          <pc:sldLayoutMkLst>
            <pc:docMk/>
            <pc:sldMasterMk cId="2545445543" sldId="2147483711"/>
            <pc:sldLayoutMk cId="2436593961" sldId="2147483710"/>
          </pc:sldLayoutMkLst>
        </pc:sldLayoutChg>
      </pc:sldMasterChg>
    </pc:docChg>
  </pc:docChgLst>
  <pc:docChgLst>
    <pc:chgData name="Guest User" userId="87177e8ae33e2b6b" providerId="Windows Live" clId="Web-{5EB634C5-4206-4815-A806-ED3617F61207}"/>
    <pc:docChg chg="addSld modSld">
      <pc:chgData name="Guest User" userId="87177e8ae33e2b6b" providerId="Windows Live" clId="Web-{5EB634C5-4206-4815-A806-ED3617F61207}" dt="2020-05-12T15:26:11.364" v="1971" actId="20577"/>
      <pc:docMkLst>
        <pc:docMk/>
      </pc:docMkLst>
      <pc:sldChg chg="modSp">
        <pc:chgData name="Guest User" userId="87177e8ae33e2b6b" providerId="Windows Live" clId="Web-{5EB634C5-4206-4815-A806-ED3617F61207}" dt="2020-05-12T13:12:51.065" v="28" actId="20577"/>
        <pc:sldMkLst>
          <pc:docMk/>
          <pc:sldMk cId="2499705793" sldId="259"/>
        </pc:sldMkLst>
        <pc:spChg chg="mod">
          <ac:chgData name="Guest User" userId="87177e8ae33e2b6b" providerId="Windows Live" clId="Web-{5EB634C5-4206-4815-A806-ED3617F61207}" dt="2020-05-12T13:12:51.065" v="28" actId="20577"/>
          <ac:spMkLst>
            <pc:docMk/>
            <pc:sldMk cId="2499705793" sldId="259"/>
            <ac:spMk id="10" creationId="{390F6B8E-633D-4BA8-9B9F-312BF61783C5}"/>
          </ac:spMkLst>
        </pc:spChg>
      </pc:sldChg>
      <pc:sldChg chg="addSp modSp new">
        <pc:chgData name="Guest User" userId="87177e8ae33e2b6b" providerId="Windows Live" clId="Web-{5EB634C5-4206-4815-A806-ED3617F61207}" dt="2020-05-12T14:09:19.139" v="939" actId="20577"/>
        <pc:sldMkLst>
          <pc:docMk/>
          <pc:sldMk cId="1770088430" sldId="260"/>
        </pc:sldMkLst>
        <pc:spChg chg="add">
          <ac:chgData name="Guest User" userId="87177e8ae33e2b6b" providerId="Windows Live" clId="Web-{5EB634C5-4206-4815-A806-ED3617F61207}" dt="2020-05-12T13:06:29.480" v="7"/>
          <ac:spMkLst>
            <pc:docMk/>
            <pc:sldMk cId="1770088430" sldId="260"/>
            <ac:spMk id="2" creationId="{7F898B6A-AB21-4CDA-955E-29B6494572E3}"/>
          </ac:spMkLst>
        </pc:spChg>
        <pc:spChg chg="add mod">
          <ac:chgData name="Guest User" userId="87177e8ae33e2b6b" providerId="Windows Live" clId="Web-{5EB634C5-4206-4815-A806-ED3617F61207}" dt="2020-05-12T13:12:11.985" v="27" actId="1076"/>
          <ac:spMkLst>
            <pc:docMk/>
            <pc:sldMk cId="1770088430" sldId="260"/>
            <ac:spMk id="5" creationId="{73E3272A-283B-43A7-8458-AD509A2AD2DE}"/>
          </ac:spMkLst>
        </pc:spChg>
        <pc:spChg chg="add mod">
          <ac:chgData name="Guest User" userId="87177e8ae33e2b6b" providerId="Windows Live" clId="Web-{5EB634C5-4206-4815-A806-ED3617F61207}" dt="2020-05-12T14:09:19.139" v="939" actId="20577"/>
          <ac:spMkLst>
            <pc:docMk/>
            <pc:sldMk cId="1770088430" sldId="260"/>
            <ac:spMk id="6" creationId="{E2A3A972-F851-4DCB-B166-2450A08ED380}"/>
          </ac:spMkLst>
        </pc:spChg>
        <pc:picChg chg="add mod">
          <ac:chgData name="Guest User" userId="87177e8ae33e2b6b" providerId="Windows Live" clId="Web-{5EB634C5-4206-4815-A806-ED3617F61207}" dt="2020-05-12T13:11:25.310" v="14" actId="1076"/>
          <ac:picMkLst>
            <pc:docMk/>
            <pc:sldMk cId="1770088430" sldId="260"/>
            <ac:picMk id="3" creationId="{398CB2B4-CC74-40D3-818C-F383D1C6D20E}"/>
          </ac:picMkLst>
        </pc:picChg>
      </pc:sldChg>
      <pc:sldChg chg="addSp delSp modSp new">
        <pc:chgData name="Guest User" userId="87177e8ae33e2b6b" providerId="Windows Live" clId="Web-{5EB634C5-4206-4815-A806-ED3617F61207}" dt="2020-05-12T14:15:07.707" v="1033" actId="20577"/>
        <pc:sldMkLst>
          <pc:docMk/>
          <pc:sldMk cId="3914791757" sldId="261"/>
        </pc:sldMkLst>
        <pc:spChg chg="add del mod">
          <ac:chgData name="Guest User" userId="87177e8ae33e2b6b" providerId="Windows Live" clId="Web-{5EB634C5-4206-4815-A806-ED3617F61207}" dt="2020-05-12T13:25:47.689" v="373"/>
          <ac:spMkLst>
            <pc:docMk/>
            <pc:sldMk cId="3914791757" sldId="261"/>
            <ac:spMk id="4" creationId="{CA9552BA-EF67-4197-B3A1-A30C5EA45E72}"/>
          </ac:spMkLst>
        </pc:spChg>
        <pc:spChg chg="add del mod">
          <ac:chgData name="Guest User" userId="87177e8ae33e2b6b" providerId="Windows Live" clId="Web-{5EB634C5-4206-4815-A806-ED3617F61207}" dt="2020-05-12T13:26:31.629" v="378"/>
          <ac:spMkLst>
            <pc:docMk/>
            <pc:sldMk cId="3914791757" sldId="261"/>
            <ac:spMk id="8" creationId="{34FAACA1-F198-47D9-BB0E-A1DDB0B07C5B}"/>
          </ac:spMkLst>
        </pc:spChg>
        <pc:spChg chg="add del mod">
          <ac:chgData name="Guest User" userId="87177e8ae33e2b6b" providerId="Windows Live" clId="Web-{5EB634C5-4206-4815-A806-ED3617F61207}" dt="2020-05-12T13:27:47.446" v="386"/>
          <ac:spMkLst>
            <pc:docMk/>
            <pc:sldMk cId="3914791757" sldId="261"/>
            <ac:spMk id="12" creationId="{45D3050A-22D9-4821-9806-C8859EA81952}"/>
          </ac:spMkLst>
        </pc:spChg>
        <pc:spChg chg="add mod">
          <ac:chgData name="Guest User" userId="87177e8ae33e2b6b" providerId="Windows Live" clId="Web-{5EB634C5-4206-4815-A806-ED3617F61207}" dt="2020-05-12T13:35:05.128" v="459" actId="20577"/>
          <ac:spMkLst>
            <pc:docMk/>
            <pc:sldMk cId="3914791757" sldId="261"/>
            <ac:spMk id="18" creationId="{44EF9018-1ED3-49B6-A404-42B94781A4E8}"/>
          </ac:spMkLst>
        </pc:spChg>
        <pc:spChg chg="add mod">
          <ac:chgData name="Guest User" userId="87177e8ae33e2b6b" providerId="Windows Live" clId="Web-{5EB634C5-4206-4815-A806-ED3617F61207}" dt="2020-05-12T13:38:43.094" v="523" actId="20577"/>
          <ac:spMkLst>
            <pc:docMk/>
            <pc:sldMk cId="3914791757" sldId="261"/>
            <ac:spMk id="22" creationId="{305563CF-0842-4B9C-A359-ADDC32991B4C}"/>
          </ac:spMkLst>
        </pc:spChg>
        <pc:spChg chg="add mod">
          <ac:chgData name="Guest User" userId="87177e8ae33e2b6b" providerId="Windows Live" clId="Web-{5EB634C5-4206-4815-A806-ED3617F61207}" dt="2020-05-12T14:12:42.855" v="965" actId="14100"/>
          <ac:spMkLst>
            <pc:docMk/>
            <pc:sldMk cId="3914791757" sldId="261"/>
            <ac:spMk id="24" creationId="{8B2274A7-1D55-41FC-BE69-A76A436E407E}"/>
          </ac:spMkLst>
        </pc:spChg>
        <pc:spChg chg="add mod">
          <ac:chgData name="Guest User" userId="87177e8ae33e2b6b" providerId="Windows Live" clId="Web-{5EB634C5-4206-4815-A806-ED3617F61207}" dt="2020-05-12T14:13:25.638" v="974" actId="20577"/>
          <ac:spMkLst>
            <pc:docMk/>
            <pc:sldMk cId="3914791757" sldId="261"/>
            <ac:spMk id="25" creationId="{CA445971-8044-4909-81DD-ECB602476AEE}"/>
          </ac:spMkLst>
        </pc:spChg>
        <pc:spChg chg="add mod">
          <ac:chgData name="Guest User" userId="87177e8ae33e2b6b" providerId="Windows Live" clId="Web-{5EB634C5-4206-4815-A806-ED3617F61207}" dt="2020-05-12T14:14:23.267" v="995" actId="20577"/>
          <ac:spMkLst>
            <pc:docMk/>
            <pc:sldMk cId="3914791757" sldId="261"/>
            <ac:spMk id="26" creationId="{6362C67D-F45E-4BF1-9A48-5786789F7963}"/>
          </ac:spMkLst>
        </pc:spChg>
        <pc:spChg chg="add del mod">
          <ac:chgData name="Guest User" userId="87177e8ae33e2b6b" providerId="Windows Live" clId="Web-{5EB634C5-4206-4815-A806-ED3617F61207}" dt="2020-05-12T13:55:35.669" v="643"/>
          <ac:spMkLst>
            <pc:docMk/>
            <pc:sldMk cId="3914791757" sldId="261"/>
            <ac:spMk id="27" creationId="{6A826996-8F33-463A-8047-CB0FE080EEBD}"/>
          </ac:spMkLst>
        </pc:spChg>
        <pc:spChg chg="add mod">
          <ac:chgData name="Guest User" userId="87177e8ae33e2b6b" providerId="Windows Live" clId="Web-{5EB634C5-4206-4815-A806-ED3617F61207}" dt="2020-05-12T14:15:07.707" v="1033" actId="20577"/>
          <ac:spMkLst>
            <pc:docMk/>
            <pc:sldMk cId="3914791757" sldId="261"/>
            <ac:spMk id="28" creationId="{97337D9A-08BB-4C61-93ED-5BE1E4EEBBD6}"/>
          </ac:spMkLst>
        </pc:spChg>
        <pc:picChg chg="add mod">
          <ac:chgData name="Guest User" userId="87177e8ae33e2b6b" providerId="Windows Live" clId="Web-{5EB634C5-4206-4815-A806-ED3617F61207}" dt="2020-05-12T13:46:05.870" v="547" actId="14100"/>
          <ac:picMkLst>
            <pc:docMk/>
            <pc:sldMk cId="3914791757" sldId="261"/>
            <ac:picMk id="2" creationId="{EE2F95CD-A78A-4993-8FB3-1DB696F343FE}"/>
          </ac:picMkLst>
        </pc:picChg>
        <pc:picChg chg="add del mod">
          <ac:chgData name="Guest User" userId="87177e8ae33e2b6b" providerId="Windows Live" clId="Web-{5EB634C5-4206-4815-A806-ED3617F61207}" dt="2020-05-12T13:26:31.629" v="379"/>
          <ac:picMkLst>
            <pc:docMk/>
            <pc:sldMk cId="3914791757" sldId="261"/>
            <ac:picMk id="6" creationId="{BB60C190-4E72-4F2B-BB5F-352D0CDE96AB}"/>
          </ac:picMkLst>
        </pc:picChg>
        <pc:picChg chg="add del mod">
          <ac:chgData name="Guest User" userId="87177e8ae33e2b6b" providerId="Windows Live" clId="Web-{5EB634C5-4206-4815-A806-ED3617F61207}" dt="2020-05-12T13:27:47.446" v="387"/>
          <ac:picMkLst>
            <pc:docMk/>
            <pc:sldMk cId="3914791757" sldId="261"/>
            <ac:picMk id="10" creationId="{A0616DDF-531E-4B85-BE37-1A6C4FFD3D26}"/>
          </ac:picMkLst>
        </pc:picChg>
        <pc:picChg chg="add mod modCrop">
          <ac:chgData name="Guest User" userId="87177e8ae33e2b6b" providerId="Windows Live" clId="Web-{5EB634C5-4206-4815-A806-ED3617F61207}" dt="2020-05-12T14:00:40.593" v="701" actId="1076"/>
          <ac:picMkLst>
            <pc:docMk/>
            <pc:sldMk cId="3914791757" sldId="261"/>
            <ac:picMk id="14" creationId="{C6732A08-95B8-4787-854C-E027F6E0D487}"/>
          </ac:picMkLst>
        </pc:picChg>
        <pc:picChg chg="add mod">
          <ac:chgData name="Guest User" userId="87177e8ae33e2b6b" providerId="Windows Live" clId="Web-{5EB634C5-4206-4815-A806-ED3617F61207}" dt="2020-05-12T13:46:20.824" v="549" actId="14100"/>
          <ac:picMkLst>
            <pc:docMk/>
            <pc:sldMk cId="3914791757" sldId="261"/>
            <ac:picMk id="16" creationId="{604F63DA-4BFC-48C7-864A-30FE72C0A7F2}"/>
          </ac:picMkLst>
        </pc:picChg>
        <pc:picChg chg="add mod">
          <ac:chgData name="Guest User" userId="87177e8ae33e2b6b" providerId="Windows Live" clId="Web-{5EB634C5-4206-4815-A806-ED3617F61207}" dt="2020-05-12T13:52:08.735" v="592" actId="1076"/>
          <ac:picMkLst>
            <pc:docMk/>
            <pc:sldMk cId="3914791757" sldId="261"/>
            <ac:picMk id="20" creationId="{B8BADF47-CC52-48FE-94E6-5DF7E776A8D1}"/>
          </ac:picMkLst>
        </pc:picChg>
      </pc:sldChg>
      <pc:sldChg chg="addSp delSp modSp new">
        <pc:chgData name="Guest User" userId="87177e8ae33e2b6b" providerId="Windows Live" clId="Web-{5EB634C5-4206-4815-A806-ED3617F61207}" dt="2020-05-12T14:58:19.344" v="1745" actId="20577"/>
        <pc:sldMkLst>
          <pc:docMk/>
          <pc:sldMk cId="3247731584" sldId="262"/>
        </pc:sldMkLst>
        <pc:spChg chg="add del mod">
          <ac:chgData name="Guest User" userId="87177e8ae33e2b6b" providerId="Windows Live" clId="Web-{5EB634C5-4206-4815-A806-ED3617F61207}" dt="2020-05-12T14:19:12.346" v="1052"/>
          <ac:spMkLst>
            <pc:docMk/>
            <pc:sldMk cId="3247731584" sldId="262"/>
            <ac:spMk id="4" creationId="{DF919365-F087-4251-99E4-99063364CE9C}"/>
          </ac:spMkLst>
        </pc:spChg>
        <pc:spChg chg="add mod">
          <ac:chgData name="Guest User" userId="87177e8ae33e2b6b" providerId="Windows Live" clId="Web-{5EB634C5-4206-4815-A806-ED3617F61207}" dt="2020-05-12T14:21:20.260" v="1063" actId="14100"/>
          <ac:spMkLst>
            <pc:docMk/>
            <pc:sldMk cId="3247731584" sldId="262"/>
            <ac:spMk id="10" creationId="{49D3D2D2-A00C-4CA0-A9E3-AECB8C6ACCA5}"/>
          </ac:spMkLst>
        </pc:spChg>
        <pc:spChg chg="add mod">
          <ac:chgData name="Guest User" userId="87177e8ae33e2b6b" providerId="Windows Live" clId="Web-{5EB634C5-4206-4815-A806-ED3617F61207}" dt="2020-05-12T14:22:46.921" v="1072" actId="14100"/>
          <ac:spMkLst>
            <pc:docMk/>
            <pc:sldMk cId="3247731584" sldId="262"/>
            <ac:spMk id="12" creationId="{7C332294-A9CE-4D0D-BAB5-8596EEC99F3D}"/>
          </ac:spMkLst>
        </pc:spChg>
        <pc:spChg chg="add mod">
          <ac:chgData name="Guest User" userId="87177e8ae33e2b6b" providerId="Windows Live" clId="Web-{5EB634C5-4206-4815-A806-ED3617F61207}" dt="2020-05-12T14:33:52.758" v="1338" actId="20577"/>
          <ac:spMkLst>
            <pc:docMk/>
            <pc:sldMk cId="3247731584" sldId="262"/>
            <ac:spMk id="13" creationId="{9534D460-C889-47F0-8B68-E4F97AF608E8}"/>
          </ac:spMkLst>
        </pc:spChg>
        <pc:spChg chg="add mod">
          <ac:chgData name="Guest User" userId="87177e8ae33e2b6b" providerId="Windows Live" clId="Web-{5EB634C5-4206-4815-A806-ED3617F61207}" dt="2020-05-12T14:40:54.829" v="1346"/>
          <ac:spMkLst>
            <pc:docMk/>
            <pc:sldMk cId="3247731584" sldId="262"/>
            <ac:spMk id="16" creationId="{B5337F99-379D-486B-BD47-87BB969C9194}"/>
          </ac:spMkLst>
        </pc:spChg>
        <pc:spChg chg="add del mod">
          <ac:chgData name="Guest User" userId="87177e8ae33e2b6b" providerId="Windows Live" clId="Web-{5EB634C5-4206-4815-A806-ED3617F61207}" dt="2020-05-12T14:54:19.377" v="1685"/>
          <ac:spMkLst>
            <pc:docMk/>
            <pc:sldMk cId="3247731584" sldId="262"/>
            <ac:spMk id="22" creationId="{8157545D-157E-4B8C-BE0E-5B6A833025F1}"/>
          </ac:spMkLst>
        </pc:spChg>
        <pc:spChg chg="add mod">
          <ac:chgData name="Guest User" userId="87177e8ae33e2b6b" providerId="Windows Live" clId="Web-{5EB634C5-4206-4815-A806-ED3617F61207}" dt="2020-05-12T14:58:19.344" v="1745" actId="20577"/>
          <ac:spMkLst>
            <pc:docMk/>
            <pc:sldMk cId="3247731584" sldId="262"/>
            <ac:spMk id="24" creationId="{6BEE782B-F0AA-44E3-9CF5-989B84AB0606}"/>
          </ac:spMkLst>
        </pc:spChg>
        <pc:picChg chg="add del mod">
          <ac:chgData name="Guest User" userId="87177e8ae33e2b6b" providerId="Windows Live" clId="Web-{5EB634C5-4206-4815-A806-ED3617F61207}" dt="2020-05-12T14:33:53.023" v="1342"/>
          <ac:picMkLst>
            <pc:docMk/>
            <pc:sldMk cId="3247731584" sldId="262"/>
            <ac:picMk id="2" creationId="{8525BF17-AF84-44BB-A2AD-2AE4B884F4CD}"/>
          </ac:picMkLst>
        </pc:picChg>
        <pc:picChg chg="add mod">
          <ac:chgData name="Guest User" userId="87177e8ae33e2b6b" providerId="Windows Live" clId="Web-{5EB634C5-4206-4815-A806-ED3617F61207}" dt="2020-05-12T14:42:18.068" v="1354" actId="1076"/>
          <ac:picMkLst>
            <pc:docMk/>
            <pc:sldMk cId="3247731584" sldId="262"/>
            <ac:picMk id="6" creationId="{D94B68F0-32A1-461A-9D7D-30FEB94BC47C}"/>
          </ac:picMkLst>
        </pc:picChg>
        <pc:picChg chg="add mod">
          <ac:chgData name="Guest User" userId="87177e8ae33e2b6b" providerId="Windows Live" clId="Web-{5EB634C5-4206-4815-A806-ED3617F61207}" dt="2020-05-12T14:41:06.689" v="1347" actId="1076"/>
          <ac:picMkLst>
            <pc:docMk/>
            <pc:sldMk cId="3247731584" sldId="262"/>
            <ac:picMk id="8" creationId="{423D9B3A-377E-4342-9C09-CA81273949B4}"/>
          </ac:picMkLst>
        </pc:picChg>
        <pc:picChg chg="add mod">
          <ac:chgData name="Guest User" userId="87177e8ae33e2b6b" providerId="Windows Live" clId="Web-{5EB634C5-4206-4815-A806-ED3617F61207}" dt="2020-05-12T14:46:44.615" v="1377" actId="1076"/>
          <ac:picMkLst>
            <pc:docMk/>
            <pc:sldMk cId="3247731584" sldId="262"/>
            <ac:picMk id="14" creationId="{9CFB7D96-D91F-46E0-A4A7-4DA2C9E6C2A4}"/>
          </ac:picMkLst>
        </pc:picChg>
        <pc:picChg chg="add mod">
          <ac:chgData name="Guest User" userId="87177e8ae33e2b6b" providerId="Windows Live" clId="Web-{5EB634C5-4206-4815-A806-ED3617F61207}" dt="2020-05-12T14:44:28.295" v="1362" actId="14100"/>
          <ac:picMkLst>
            <pc:docMk/>
            <pc:sldMk cId="3247731584" sldId="262"/>
            <ac:picMk id="18" creationId="{028625DB-787A-4840-B3C8-3C2C834AC9B6}"/>
          </ac:picMkLst>
        </pc:picChg>
        <pc:picChg chg="add mod">
          <ac:chgData name="Guest User" userId="87177e8ae33e2b6b" providerId="Windows Live" clId="Web-{5EB634C5-4206-4815-A806-ED3617F61207}" dt="2020-05-12T14:45:48.972" v="1372" actId="1076"/>
          <ac:picMkLst>
            <pc:docMk/>
            <pc:sldMk cId="3247731584" sldId="262"/>
            <ac:picMk id="20" creationId="{71B047B4-D56C-4B0A-A0FE-B1EB72389993}"/>
          </ac:picMkLst>
        </pc:picChg>
      </pc:sldChg>
      <pc:sldChg chg="addSp delSp modSp new">
        <pc:chgData name="Guest User" userId="87177e8ae33e2b6b" providerId="Windows Live" clId="Web-{5EB634C5-4206-4815-A806-ED3617F61207}" dt="2020-05-12T15:26:11.364" v="1970" actId="20577"/>
        <pc:sldMkLst>
          <pc:docMk/>
          <pc:sldMk cId="785940135" sldId="263"/>
        </pc:sldMkLst>
        <pc:spChg chg="add mod">
          <ac:chgData name="Guest User" userId="87177e8ae33e2b6b" providerId="Windows Live" clId="Web-{5EB634C5-4206-4815-A806-ED3617F61207}" dt="2020-05-12T15:06:52.124" v="1783" actId="14100"/>
          <ac:spMkLst>
            <pc:docMk/>
            <pc:sldMk cId="785940135" sldId="263"/>
            <ac:spMk id="8" creationId="{26359A43-BE0E-45D2-97CE-FA1203CDAC35}"/>
          </ac:spMkLst>
        </pc:spChg>
        <pc:spChg chg="add mod">
          <ac:chgData name="Guest User" userId="87177e8ae33e2b6b" providerId="Windows Live" clId="Web-{5EB634C5-4206-4815-A806-ED3617F61207}" dt="2020-05-12T15:10:02.557" v="1796" actId="1076"/>
          <ac:spMkLst>
            <pc:docMk/>
            <pc:sldMk cId="785940135" sldId="263"/>
            <ac:spMk id="12" creationId="{FD659E05-ADBE-4822-944D-27C877C228E8}"/>
          </ac:spMkLst>
        </pc:spChg>
        <pc:spChg chg="add mod">
          <ac:chgData name="Guest User" userId="87177e8ae33e2b6b" providerId="Windows Live" clId="Web-{5EB634C5-4206-4815-A806-ED3617F61207}" dt="2020-05-12T15:13:55.305" v="1823" actId="1076"/>
          <ac:spMkLst>
            <pc:docMk/>
            <pc:sldMk cId="785940135" sldId="263"/>
            <ac:spMk id="18" creationId="{72B805CA-E2BF-4BF4-801C-EC522D6D7F47}"/>
          </ac:spMkLst>
        </pc:spChg>
        <pc:spChg chg="add mod">
          <ac:chgData name="Guest User" userId="87177e8ae33e2b6b" providerId="Windows Live" clId="Web-{5EB634C5-4206-4815-A806-ED3617F61207}" dt="2020-05-12T15:15:39.718" v="1829" actId="1076"/>
          <ac:spMkLst>
            <pc:docMk/>
            <pc:sldMk cId="785940135" sldId="263"/>
            <ac:spMk id="22" creationId="{1A6A2029-64C0-4525-A390-9CF1BF8289B1}"/>
          </ac:spMkLst>
        </pc:spChg>
        <pc:spChg chg="add mod">
          <ac:chgData name="Guest User" userId="87177e8ae33e2b6b" providerId="Windows Live" clId="Web-{5EB634C5-4206-4815-A806-ED3617F61207}" dt="2020-05-12T15:16:35.034" v="1837" actId="1076"/>
          <ac:spMkLst>
            <pc:docMk/>
            <pc:sldMk cId="785940135" sldId="263"/>
            <ac:spMk id="26" creationId="{9F2882FC-F729-490D-B906-28D52A4D37BF}"/>
          </ac:spMkLst>
        </pc:spChg>
        <pc:spChg chg="add mod">
          <ac:chgData name="Guest User" userId="87177e8ae33e2b6b" providerId="Windows Live" clId="Web-{5EB634C5-4206-4815-A806-ED3617F61207}" dt="2020-05-12T15:26:11.364" v="1970" actId="20577"/>
          <ac:spMkLst>
            <pc:docMk/>
            <pc:sldMk cId="785940135" sldId="263"/>
            <ac:spMk id="28" creationId="{9FD418CB-9104-43DD-A03F-05D78CC61894}"/>
          </ac:spMkLst>
        </pc:spChg>
        <pc:picChg chg="add del mod">
          <ac:chgData name="Guest User" userId="87177e8ae33e2b6b" providerId="Windows Live" clId="Web-{5EB634C5-4206-4815-A806-ED3617F61207}" dt="2020-05-12T15:04:35.835" v="1769"/>
          <ac:picMkLst>
            <pc:docMk/>
            <pc:sldMk cId="785940135" sldId="263"/>
            <ac:picMk id="2" creationId="{86098F78-141C-4E35-B62B-64D60E752534}"/>
          </ac:picMkLst>
        </pc:picChg>
        <pc:picChg chg="add mod">
          <ac:chgData name="Guest User" userId="87177e8ae33e2b6b" providerId="Windows Live" clId="Web-{5EB634C5-4206-4815-A806-ED3617F61207}" dt="2020-05-12T15:11:21.734" v="1807" actId="1076"/>
          <ac:picMkLst>
            <pc:docMk/>
            <pc:sldMk cId="785940135" sldId="263"/>
            <ac:picMk id="4" creationId="{E4EAF678-C12B-4730-A035-20B8374FF422}"/>
          </ac:picMkLst>
        </pc:picChg>
        <pc:picChg chg="add mod">
          <ac:chgData name="Guest User" userId="87177e8ae33e2b6b" providerId="Windows Live" clId="Web-{5EB634C5-4206-4815-A806-ED3617F61207}" dt="2020-05-12T15:04:07.412" v="1766" actId="14100"/>
          <ac:picMkLst>
            <pc:docMk/>
            <pc:sldMk cId="785940135" sldId="263"/>
            <ac:picMk id="6" creationId="{489190E2-4497-46C0-94BB-CBC0A3BCF00F}"/>
          </ac:picMkLst>
        </pc:picChg>
        <pc:picChg chg="add mod">
          <ac:chgData name="Guest User" userId="87177e8ae33e2b6b" providerId="Windows Live" clId="Web-{5EB634C5-4206-4815-A806-ED3617F61207}" dt="2020-05-12T15:22:25.585" v="1933" actId="1076"/>
          <ac:picMkLst>
            <pc:docMk/>
            <pc:sldMk cId="785940135" sldId="263"/>
            <ac:picMk id="10" creationId="{CF9F0739-5FC3-4D48-A773-9892416019CC}"/>
          </ac:picMkLst>
        </pc:picChg>
        <pc:picChg chg="add mod">
          <ac:chgData name="Guest User" userId="87177e8ae33e2b6b" providerId="Windows Live" clId="Web-{5EB634C5-4206-4815-A806-ED3617F61207}" dt="2020-05-12T15:12:47.676" v="1812" actId="1076"/>
          <ac:picMkLst>
            <pc:docMk/>
            <pc:sldMk cId="785940135" sldId="263"/>
            <ac:picMk id="14" creationId="{ADBD91E3-3CA6-433D-B31A-8C0835E6A143}"/>
          </ac:picMkLst>
        </pc:picChg>
        <pc:picChg chg="add mod">
          <ac:chgData name="Guest User" userId="87177e8ae33e2b6b" providerId="Windows Live" clId="Web-{5EB634C5-4206-4815-A806-ED3617F61207}" dt="2020-05-12T15:13:55.321" v="1824" actId="1076"/>
          <ac:picMkLst>
            <pc:docMk/>
            <pc:sldMk cId="785940135" sldId="263"/>
            <ac:picMk id="16" creationId="{B5843C69-A890-4E33-99AC-CF42C6B58D6D}"/>
          </ac:picMkLst>
        </pc:picChg>
        <pc:picChg chg="add mod">
          <ac:chgData name="Guest User" userId="87177e8ae33e2b6b" providerId="Windows Live" clId="Web-{5EB634C5-4206-4815-A806-ED3617F61207}" dt="2020-05-12T15:15:39.733" v="1830" actId="1076"/>
          <ac:picMkLst>
            <pc:docMk/>
            <pc:sldMk cId="785940135" sldId="263"/>
            <ac:picMk id="20" creationId="{16B3D487-4D30-4282-B53C-3C37AA321FE6}"/>
          </ac:picMkLst>
        </pc:picChg>
        <pc:picChg chg="add mod">
          <ac:chgData name="Guest User" userId="87177e8ae33e2b6b" providerId="Windows Live" clId="Web-{5EB634C5-4206-4815-A806-ED3617F61207}" dt="2020-05-12T15:16:35.049" v="1838" actId="1076"/>
          <ac:picMkLst>
            <pc:docMk/>
            <pc:sldMk cId="785940135" sldId="263"/>
            <ac:picMk id="24" creationId="{5EBD6D7A-0B7F-4622-AAF0-9DE4C80499ED}"/>
          </ac:picMkLst>
        </pc:picChg>
      </pc:sldChg>
    </pc:docChg>
  </pc:docChgLst>
  <pc:docChgLst>
    <pc:chgData name="lillierose Hitchings" userId="87177e8ae33e2b6b" providerId="Windows Live" clId="Web-{FAE90B60-3B90-4089-A093-521D2DCE8C31}"/>
    <pc:docChg chg="modSld">
      <pc:chgData name="lillierose Hitchings" userId="87177e8ae33e2b6b" providerId="Windows Live" clId="Web-{FAE90B60-3B90-4089-A093-521D2DCE8C31}" dt="2020-05-14T10:08:10.677" v="152"/>
      <pc:docMkLst>
        <pc:docMk/>
      </pc:docMkLst>
      <pc:sldChg chg="delSp modTransition">
        <pc:chgData name="lillierose Hitchings" userId="87177e8ae33e2b6b" providerId="Windows Live" clId="Web-{FAE90B60-3B90-4089-A093-521D2DCE8C31}" dt="2020-05-14T10:06:22.442" v="144"/>
        <pc:sldMkLst>
          <pc:docMk/>
          <pc:sldMk cId="2499705793" sldId="259"/>
        </pc:sldMkLst>
        <pc:spChg chg="del">
          <ac:chgData name="lillierose Hitchings" userId="87177e8ae33e2b6b" providerId="Windows Live" clId="Web-{FAE90B60-3B90-4089-A093-521D2DCE8C31}" dt="2020-05-14T10:06:04.051" v="143"/>
          <ac:spMkLst>
            <pc:docMk/>
            <pc:sldMk cId="2499705793" sldId="259"/>
            <ac:spMk id="11" creationId="{998F3B84-9318-49F8-8164-439F6BF53074}"/>
          </ac:spMkLst>
        </pc:spChg>
      </pc:sldChg>
      <pc:sldChg chg="modSp modTransition">
        <pc:chgData name="lillierose Hitchings" userId="87177e8ae33e2b6b" providerId="Windows Live" clId="Web-{FAE90B60-3B90-4089-A093-521D2DCE8C31}" dt="2020-05-14T10:07:04.317" v="149" actId="1076"/>
        <pc:sldMkLst>
          <pc:docMk/>
          <pc:sldMk cId="1770088430" sldId="260"/>
        </pc:sldMkLst>
        <pc:spChg chg="mod">
          <ac:chgData name="lillierose Hitchings" userId="87177e8ae33e2b6b" providerId="Windows Live" clId="Web-{FAE90B60-3B90-4089-A093-521D2DCE8C31}" dt="2020-05-14T10:01:23.126" v="104" actId="20577"/>
          <ac:spMkLst>
            <pc:docMk/>
            <pc:sldMk cId="1770088430" sldId="260"/>
            <ac:spMk id="6" creationId="{E2A3A972-F851-4DCB-B166-2450A08ED380}"/>
          </ac:spMkLst>
        </pc:spChg>
        <pc:picChg chg="mod">
          <ac:chgData name="lillierose Hitchings" userId="87177e8ae33e2b6b" providerId="Windows Live" clId="Web-{FAE90B60-3B90-4089-A093-521D2DCE8C31}" dt="2020-05-14T10:07:04.317" v="149" actId="1076"/>
          <ac:picMkLst>
            <pc:docMk/>
            <pc:sldMk cId="1770088430" sldId="260"/>
            <ac:picMk id="3" creationId="{398CB2B4-CC74-40D3-818C-F383D1C6D20E}"/>
          </ac:picMkLst>
        </pc:picChg>
      </pc:sldChg>
      <pc:sldChg chg="modTransition">
        <pc:chgData name="lillierose Hitchings" userId="87177e8ae33e2b6b" providerId="Windows Live" clId="Web-{FAE90B60-3B90-4089-A093-521D2DCE8C31}" dt="2020-05-14T10:07:28.911" v="150"/>
        <pc:sldMkLst>
          <pc:docMk/>
          <pc:sldMk cId="3914791757" sldId="261"/>
        </pc:sldMkLst>
      </pc:sldChg>
      <pc:sldChg chg="modSp modTransition">
        <pc:chgData name="lillierose Hitchings" userId="87177e8ae33e2b6b" providerId="Windows Live" clId="Web-{FAE90B60-3B90-4089-A093-521D2DCE8C31}" dt="2020-05-14T10:07:43.411" v="151"/>
        <pc:sldMkLst>
          <pc:docMk/>
          <pc:sldMk cId="3247731584" sldId="262"/>
        </pc:sldMkLst>
        <pc:spChg chg="mod">
          <ac:chgData name="lillierose Hitchings" userId="87177e8ae33e2b6b" providerId="Windows Live" clId="Web-{FAE90B60-3B90-4089-A093-521D2DCE8C31}" dt="2020-05-14T10:02:34.549" v="114" actId="20577"/>
          <ac:spMkLst>
            <pc:docMk/>
            <pc:sldMk cId="3247731584" sldId="262"/>
            <ac:spMk id="24" creationId="{6BEE782B-F0AA-44E3-9CF5-989B84AB0606}"/>
          </ac:spMkLst>
        </pc:spChg>
      </pc:sldChg>
      <pc:sldChg chg="delSp modSp modTransition">
        <pc:chgData name="lillierose Hitchings" userId="87177e8ae33e2b6b" providerId="Windows Live" clId="Web-{FAE90B60-3B90-4089-A093-521D2DCE8C31}" dt="2020-05-14T10:08:10.677" v="152"/>
        <pc:sldMkLst>
          <pc:docMk/>
          <pc:sldMk cId="785940135" sldId="263"/>
        </pc:sldMkLst>
        <pc:spChg chg="del">
          <ac:chgData name="lillierose Hitchings" userId="87177e8ae33e2b6b" providerId="Windows Live" clId="Web-{FAE90B60-3B90-4089-A093-521D2DCE8C31}" dt="2020-05-14T10:00:13.016" v="101"/>
          <ac:spMkLst>
            <pc:docMk/>
            <pc:sldMk cId="785940135" sldId="263"/>
            <ac:spMk id="12" creationId="{FD659E05-ADBE-4822-944D-27C877C228E8}"/>
          </ac:spMkLst>
        </pc:spChg>
        <pc:spChg chg="mod">
          <ac:chgData name="lillierose Hitchings" userId="87177e8ae33e2b6b" providerId="Windows Live" clId="Web-{FAE90B60-3B90-4089-A093-521D2DCE8C31}" dt="2020-05-14T10:05:50.004" v="141" actId="20577"/>
          <ac:spMkLst>
            <pc:docMk/>
            <pc:sldMk cId="785940135" sldId="263"/>
            <ac:spMk id="28" creationId="{9FD418CB-9104-43DD-A03F-05D78CC61894}"/>
          </ac:spMkLst>
        </pc:spChg>
        <pc:picChg chg="mod">
          <ac:chgData name="lillierose Hitchings" userId="87177e8ae33e2b6b" providerId="Windows Live" clId="Web-{FAE90B60-3B90-4089-A093-521D2DCE8C31}" dt="2020-05-14T09:59:58.235" v="99" actId="1076"/>
          <ac:picMkLst>
            <pc:docMk/>
            <pc:sldMk cId="785940135" sldId="263"/>
            <ac:picMk id="10" creationId="{CF9F0739-5FC3-4D48-A773-9892416019CC}"/>
          </ac:picMkLst>
        </pc:picChg>
        <pc:picChg chg="mod">
          <ac:chgData name="lillierose Hitchings" userId="87177e8ae33e2b6b" providerId="Windows Live" clId="Web-{FAE90B60-3B90-4089-A093-521D2DCE8C31}" dt="2020-05-14T10:00:03.297" v="100" actId="1076"/>
          <ac:picMkLst>
            <pc:docMk/>
            <pc:sldMk cId="785940135" sldId="263"/>
            <ac:picMk id="16" creationId="{B5843C69-A890-4E33-99AC-CF42C6B58D6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5/14/2020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451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6988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5/14/2020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142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5/14/2020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2646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5/14/2020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3591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69586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3659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8689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081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5/14/2020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6920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5/14/2020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96802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t>5/14/2020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4544554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04" r:id="rId6"/>
    <p:sldLayoutId id="2147483700" r:id="rId7"/>
    <p:sldLayoutId id="2147483701" r:id="rId8"/>
    <p:sldLayoutId id="2147483702" r:id="rId9"/>
    <p:sldLayoutId id="2147483703" r:id="rId10"/>
    <p:sldLayoutId id="2147483705"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victorianlibrarian.wordpress.com/2013/10/13/lessons-learned-from-moving-house"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pngimg.com/download/36269" TargetMode="External"/><Relationship Id="rId3" Type="http://schemas.openxmlformats.org/officeDocument/2006/relationships/hyperlink" Target="http://commons.wikimedia.org/wiki/File:Hearst_Castle_Roman_Pool_2.jpg" TargetMode="External"/><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en.wikipedia.org/wiki/Minions_Paradise"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8.jpeg"/><Relationship Id="rId7" Type="http://schemas.openxmlformats.org/officeDocument/2006/relationships/hyperlink" Target="https://en.wikipedia.org/wiki/Raglan_Castle"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hyperlink" Target="https://aliciadudek.wordpress.com/2016/10/31/marevelous-minionship/" TargetMode="External"/><Relationship Id="rId5" Type="http://schemas.openxmlformats.org/officeDocument/2006/relationships/hyperlink" Target="https://creativecommons.org/licenses/by/3.0/" TargetMode="External"/><Relationship Id="rId10" Type="http://schemas.openxmlformats.org/officeDocument/2006/relationships/image" Target="../media/image11.jpeg"/><Relationship Id="rId4" Type="http://schemas.openxmlformats.org/officeDocument/2006/relationships/hyperlink" Target="https://www.flickr.com/photos/enerva/9068467267/" TargetMode="Externa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5.jpeg"/><Relationship Id="rId12" Type="http://schemas.openxmlformats.org/officeDocument/2006/relationships/hyperlink" Target="http://labellaeilcavaliere.blogspot.com/2013/11/dolcetto-o-scherzetto-il-vincitore.html"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hyperlink" Target="https://commons.wikimedia.org/wiki/File:Inside_Malbork_Castle.JPG" TargetMode="External"/><Relationship Id="rId11" Type="http://schemas.openxmlformats.org/officeDocument/2006/relationships/image" Target="../media/image17.jpeg"/><Relationship Id="rId5" Type="http://schemas.openxmlformats.org/officeDocument/2006/relationships/image" Target="../media/image14.jpeg"/><Relationship Id="rId10" Type="http://schemas.openxmlformats.org/officeDocument/2006/relationships/hyperlink" Target="https://creativecommons.org/licenses/by-nc-nd/3.0/" TargetMode="External"/><Relationship Id="rId4" Type="http://schemas.openxmlformats.org/officeDocument/2006/relationships/hyperlink" Target="http://www.pngall.com/balloons" TargetMode="External"/><Relationship Id="rId9" Type="http://schemas.openxmlformats.org/officeDocument/2006/relationships/hyperlink" Target="http://cartoonwallbase.blogspot.com/2011/09/despicable-me-hd-wallpapers.html" TargetMode="External"/><Relationship Id="rId14" Type="http://schemas.openxmlformats.org/officeDocument/2006/relationships/hyperlink" Target="http://goldintheclouds-faith.blogspot.com/2012_06_01_archiv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182162-B517-4B41-B039-339F87FAE1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608E55-EBC6-4977-B112-7075FC8F63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4" y="908054"/>
            <a:ext cx="7239406" cy="497061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9565" y="1170968"/>
            <a:ext cx="6446386" cy="4474770"/>
          </a:xfrm>
        </p:spPr>
        <p:txBody>
          <a:bodyPr anchor="ctr">
            <a:normAutofit/>
          </a:bodyPr>
          <a:lstStyle/>
          <a:p>
            <a:pPr algn="r"/>
            <a:r>
              <a:rPr lang="en-GB" sz="6000">
                <a:solidFill>
                  <a:srgbClr val="FFFFFF"/>
                </a:solidFill>
                <a:cs typeface="Calibri Light"/>
              </a:rPr>
              <a:t>The sunflower stalk.</a:t>
            </a:r>
            <a:endParaRPr lang="en-GB" sz="6000">
              <a:solidFill>
                <a:srgbClr val="FFFFFF"/>
              </a:solidFill>
            </a:endParaRPr>
          </a:p>
        </p:txBody>
      </p:sp>
      <p:sp>
        <p:nvSpPr>
          <p:cNvPr id="12" name="Rectangle 11">
            <a:extLst>
              <a:ext uri="{FF2B5EF4-FFF2-40B4-BE49-F238E27FC236}">
                <a16:creationId xmlns:a16="http://schemas.microsoft.com/office/drawing/2014/main" id="{A2F92874-EB6E-497E-88EA-BC2A8F551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8" y="908054"/>
            <a:ext cx="3378706" cy="497061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8361003" y="1170968"/>
            <a:ext cx="2750946" cy="4474770"/>
          </a:xfrm>
        </p:spPr>
        <p:txBody>
          <a:bodyPr anchor="ctr">
            <a:normAutofit/>
          </a:bodyPr>
          <a:lstStyle/>
          <a:p>
            <a:r>
              <a:rPr lang="en-GB" sz="2400" dirty="0">
                <a:solidFill>
                  <a:srgbClr val="FFFFFF"/>
                </a:solidFill>
              </a:rPr>
              <a:t>Written by summer Hitchings.</a:t>
            </a:r>
          </a:p>
        </p:txBody>
      </p:sp>
      <p:sp>
        <p:nvSpPr>
          <p:cNvPr id="14" name="Rectangle 13">
            <a:extLst>
              <a:ext uri="{FF2B5EF4-FFF2-40B4-BE49-F238E27FC236}">
                <a16:creationId xmlns:a16="http://schemas.microsoft.com/office/drawing/2014/main" id="{8BEF4DBE-A60E-4AAE-9D62-1147461CD5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751211"/>
            <a:ext cx="724204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33955649-790D-4997-9D50-C1D8E32C1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54768"/>
            <a:ext cx="33832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18839B1D-4A8C-403C-9D1B-B83CF1DB6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5946475"/>
            <a:ext cx="724204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9818AF9-99F4-4DD9-A3EB-0A3477509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5950032"/>
            <a:ext cx="33832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house in the middle of a lush green field&#10;&#10;Description generated with very high confidence">
            <a:extLst>
              <a:ext uri="{FF2B5EF4-FFF2-40B4-BE49-F238E27FC236}">
                <a16:creationId xmlns:a16="http://schemas.microsoft.com/office/drawing/2014/main" id="{4A6C65E2-0EC3-48B7-853D-3A6CB85133C5}"/>
              </a:ext>
            </a:extLst>
          </p:cNvPr>
          <p:cNvPicPr>
            <a:picLocks noChangeAspect="1"/>
          </p:cNvPicPr>
          <p:nvPr/>
        </p:nvPicPr>
        <p:blipFill rotWithShape="1">
          <a:blip r:embed="rId2">
            <a:extLst>
              <a:ext uri="{837473B0-CC2E-450A-ABE3-18F120FF3D39}">
                <a1611:picAttrSrcUrl xmlns:a1611="http://schemas.microsoft.com/office/drawing/2016/11/main" xmlns="" r:id="rId3"/>
              </a:ext>
            </a:extLst>
          </a:blip>
          <a:srcRect t="14885" b="42928"/>
          <a:stretch/>
        </p:blipFill>
        <p:spPr>
          <a:xfrm>
            <a:off x="20" y="10"/>
            <a:ext cx="12191980" cy="6857990"/>
          </a:xfrm>
          <a:prstGeom prst="rect">
            <a:avLst/>
          </a:prstGeom>
        </p:spPr>
      </p:pic>
      <p:sp>
        <p:nvSpPr>
          <p:cNvPr id="8" name="TextBox 7">
            <a:extLst>
              <a:ext uri="{FF2B5EF4-FFF2-40B4-BE49-F238E27FC236}">
                <a16:creationId xmlns:a16="http://schemas.microsoft.com/office/drawing/2014/main" id="{146EFFAF-59F2-4F60-AA04-F5A1C907836C}"/>
              </a:ext>
            </a:extLst>
          </p:cNvPr>
          <p:cNvSpPr txBox="1"/>
          <p:nvPr/>
        </p:nvSpPr>
        <p:spPr>
          <a:xfrm>
            <a:off x="9718246" y="6657945"/>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xmlns="" val="tx"/>
                    </a:ext>
                  </a:extLst>
                </a:hlinkClick>
              </a:rPr>
              <a:t>CC BY</a:t>
            </a:r>
            <a:r>
              <a:rPr lang="en-US" sz="700">
                <a:solidFill>
                  <a:srgbClr val="FFFFFF"/>
                </a:solidFill>
              </a:rPr>
              <a:t>.</a:t>
            </a:r>
          </a:p>
        </p:txBody>
      </p:sp>
      <p:sp>
        <p:nvSpPr>
          <p:cNvPr id="10" name="TextBox 9">
            <a:extLst>
              <a:ext uri="{FF2B5EF4-FFF2-40B4-BE49-F238E27FC236}">
                <a16:creationId xmlns:a16="http://schemas.microsoft.com/office/drawing/2014/main" id="{390F6B8E-633D-4BA8-9B9F-312BF61783C5}"/>
              </a:ext>
            </a:extLst>
          </p:cNvPr>
          <p:cNvSpPr txBox="1"/>
          <p:nvPr/>
        </p:nvSpPr>
        <p:spPr>
          <a:xfrm>
            <a:off x="4116860" y="275967"/>
            <a:ext cx="6141306" cy="1754326"/>
          </a:xfrm>
          <a:prstGeom prst="rect">
            <a:avLst/>
          </a:prstGeom>
          <a:noFill/>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FF0000"/>
                </a:solidFill>
              </a:rPr>
              <a:t>Far away, lived a little girl and her family in a cottage. Her name was Lola, One day she decided to plant some sunflower  seeds, and the next day she noticed something was strange. So she ran outside and saw that one sunflower was extremely bigger than all the other sunflowers</a:t>
            </a:r>
          </a:p>
        </p:txBody>
      </p:sp>
    </p:spTree>
    <p:extLst>
      <p:ext uri="{BB962C8B-B14F-4D97-AF65-F5344CB8AC3E}">
        <p14:creationId xmlns:p14="http://schemas.microsoft.com/office/powerpoint/2010/main" val="249970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898B6A-AB21-4CDA-955E-29B6494572E3}"/>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pic>
        <p:nvPicPr>
          <p:cNvPr id="3" name="Picture 3" descr="A close up of a flower&#10;&#10;Description generated with very high confidence">
            <a:extLst>
              <a:ext uri="{FF2B5EF4-FFF2-40B4-BE49-F238E27FC236}">
                <a16:creationId xmlns:a16="http://schemas.microsoft.com/office/drawing/2014/main" id="{398CB2B4-CC74-40D3-818C-F383D1C6D20E}"/>
              </a:ext>
            </a:extLst>
          </p:cNvPr>
          <p:cNvPicPr>
            <a:picLocks noChangeAspect="1"/>
          </p:cNvPicPr>
          <p:nvPr/>
        </p:nvPicPr>
        <p:blipFill>
          <a:blip r:embed="rId2"/>
          <a:stretch>
            <a:fillRect/>
          </a:stretch>
        </p:blipFill>
        <p:spPr>
          <a:xfrm>
            <a:off x="28833" y="-735934"/>
            <a:ext cx="12134333" cy="7598759"/>
          </a:xfrm>
          <a:prstGeom prst="rect">
            <a:avLst/>
          </a:prstGeom>
        </p:spPr>
      </p:pic>
      <p:sp>
        <p:nvSpPr>
          <p:cNvPr id="5" name="TextBox 4">
            <a:extLst>
              <a:ext uri="{FF2B5EF4-FFF2-40B4-BE49-F238E27FC236}">
                <a16:creationId xmlns:a16="http://schemas.microsoft.com/office/drawing/2014/main" id="{73E3272A-283B-43A7-8458-AD509A2AD2DE}"/>
              </a:ext>
            </a:extLst>
          </p:cNvPr>
          <p:cNvSpPr txBox="1"/>
          <p:nvPr/>
        </p:nvSpPr>
        <p:spPr>
          <a:xfrm>
            <a:off x="490924" y="49092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dirty="0"/>
          </a:p>
        </p:txBody>
      </p:sp>
      <p:sp>
        <p:nvSpPr>
          <p:cNvPr id="6" name="TextBox 5">
            <a:extLst>
              <a:ext uri="{FF2B5EF4-FFF2-40B4-BE49-F238E27FC236}">
                <a16:creationId xmlns:a16="http://schemas.microsoft.com/office/drawing/2014/main" id="{E2A3A972-F851-4DCB-B166-2450A08ED380}"/>
              </a:ext>
            </a:extLst>
          </p:cNvPr>
          <p:cNvSpPr txBox="1"/>
          <p:nvPr/>
        </p:nvSpPr>
        <p:spPr>
          <a:xfrm>
            <a:off x="718751" y="224480"/>
            <a:ext cx="9549712" cy="954107"/>
          </a:xfrm>
          <a:prstGeom prst="rect">
            <a:avLst/>
          </a:prstGeom>
          <a:no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So she began to climb up the sunflower for hours and hours, Lola was so tired she had to have a rest half way up. After a while, she carried on climbing as she was so excited to see what could be at the top. Finally, she got up to the top.</a:t>
            </a:r>
            <a:r>
              <a:rPr lang="en-GB" b="1" dirty="0"/>
              <a:t> AT THE TOP WAS......................</a:t>
            </a:r>
            <a:endParaRPr lang="en-GB" dirty="0"/>
          </a:p>
        </p:txBody>
      </p:sp>
    </p:spTree>
    <p:extLst>
      <p:ext uri="{BB962C8B-B14F-4D97-AF65-F5344CB8AC3E}">
        <p14:creationId xmlns:p14="http://schemas.microsoft.com/office/powerpoint/2010/main" val="1770088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large pool of water in front of a building&#10;&#10;Description generated with very high confidence">
            <a:extLst>
              <a:ext uri="{FF2B5EF4-FFF2-40B4-BE49-F238E27FC236}">
                <a16:creationId xmlns:a16="http://schemas.microsoft.com/office/drawing/2014/main" id="{EE2F95CD-A78A-4993-8FB3-1DB696F343F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560370" y="-804"/>
            <a:ext cx="4489648" cy="6859466"/>
          </a:xfrm>
          <a:prstGeom prst="rect">
            <a:avLst/>
          </a:prstGeom>
        </p:spPr>
      </p:pic>
      <p:pic>
        <p:nvPicPr>
          <p:cNvPr id="14" name="Picture 14" descr="A picture containing looking, sitting, yellow, small&#10;&#10;Description generated with very high confidence">
            <a:extLst>
              <a:ext uri="{FF2B5EF4-FFF2-40B4-BE49-F238E27FC236}">
                <a16:creationId xmlns:a16="http://schemas.microsoft.com/office/drawing/2014/main" id="{C6732A08-95B8-4787-854C-E027F6E0D487}"/>
              </a:ext>
            </a:extLst>
          </p:cNvPr>
          <p:cNvPicPr>
            <a:picLocks noChangeAspect="1"/>
          </p:cNvPicPr>
          <p:nvPr/>
        </p:nvPicPr>
        <p:blipFill rotWithShape="1">
          <a:blip r:embed="rId4"/>
          <a:srcRect l="35699" t="20238" r="36129" b="20238"/>
          <a:stretch/>
        </p:blipFill>
        <p:spPr>
          <a:xfrm>
            <a:off x="8230814" y="-114245"/>
            <a:ext cx="3960582" cy="6860904"/>
          </a:xfrm>
          <a:prstGeom prst="rect">
            <a:avLst/>
          </a:prstGeom>
        </p:spPr>
      </p:pic>
      <p:pic>
        <p:nvPicPr>
          <p:cNvPr id="16" name="Picture 16" descr="A picture containing yellow, small, table, looking&#10;&#10;Description generated with very high confidence">
            <a:extLst>
              <a:ext uri="{FF2B5EF4-FFF2-40B4-BE49-F238E27FC236}">
                <a16:creationId xmlns:a16="http://schemas.microsoft.com/office/drawing/2014/main" id="{604F63DA-4BFC-48C7-864A-30FE72C0A7F2}"/>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3931371" y="-67506"/>
            <a:ext cx="4305841" cy="7119965"/>
          </a:xfrm>
          <a:prstGeom prst="rect">
            <a:avLst/>
          </a:prstGeom>
        </p:spPr>
      </p:pic>
      <p:sp>
        <p:nvSpPr>
          <p:cNvPr id="18" name="TextBox 17">
            <a:extLst>
              <a:ext uri="{FF2B5EF4-FFF2-40B4-BE49-F238E27FC236}">
                <a16:creationId xmlns:a16="http://schemas.microsoft.com/office/drawing/2014/main" id="{44EF9018-1ED3-49B6-A404-42B94781A4E8}"/>
              </a:ext>
            </a:extLst>
          </p:cNvPr>
          <p:cNvSpPr txBox="1"/>
          <p:nvPr/>
        </p:nvSpPr>
        <p:spPr>
          <a:xfrm flipV="1">
            <a:off x="2233157" y="3966358"/>
            <a:ext cx="3226756" cy="392307"/>
          </a:xfrm>
          <a:prstGeom prst="rect">
            <a:avLst/>
          </a:prstGeom>
        </p:spPr>
        <p:txBody>
          <a:bodyPr anchor="t">
            <a:normAutofit/>
          </a:bodyPr>
          <a:lstStyle/>
          <a:p>
            <a:endParaRPr lang="en-US" dirty="0"/>
          </a:p>
        </p:txBody>
      </p:sp>
      <p:pic>
        <p:nvPicPr>
          <p:cNvPr id="20" name="Picture 20" descr="A yellow toy&#10;&#10;Description generated with high confidence">
            <a:extLst>
              <a:ext uri="{FF2B5EF4-FFF2-40B4-BE49-F238E27FC236}">
                <a16:creationId xmlns:a16="http://schemas.microsoft.com/office/drawing/2014/main" id="{B8BADF47-CC52-48FE-94E6-5DF7E776A8D1}"/>
              </a:ext>
            </a:extLst>
          </p:cNvPr>
          <p:cNvPicPr>
            <a:picLocks noChangeAspect="1"/>
          </p:cNvPicPr>
          <p:nvPr/>
        </p:nvPicPr>
        <p:blipFill>
          <a:blip r:embed="rId7">
            <a:extLst>
              <a:ext uri="{837473B0-CC2E-450A-ABE3-18F120FF3D39}">
                <a1611:picAttrSrcUrl xmlns:a1611="http://schemas.microsoft.com/office/drawing/2016/11/main" xmlns="" r:id="rId8"/>
              </a:ext>
            </a:extLst>
          </a:blip>
          <a:stretch>
            <a:fillRect/>
          </a:stretch>
        </p:blipFill>
        <p:spPr>
          <a:xfrm>
            <a:off x="-63842" y="-116212"/>
            <a:ext cx="2815281" cy="7440530"/>
          </a:xfrm>
          <a:prstGeom prst="rect">
            <a:avLst/>
          </a:prstGeom>
        </p:spPr>
      </p:pic>
      <p:sp>
        <p:nvSpPr>
          <p:cNvPr id="22" name="TextBox 21">
            <a:extLst>
              <a:ext uri="{FF2B5EF4-FFF2-40B4-BE49-F238E27FC236}">
                <a16:creationId xmlns:a16="http://schemas.microsoft.com/office/drawing/2014/main" id="{305563CF-0842-4B9C-A359-ADDC32991B4C}"/>
              </a:ext>
            </a:extLst>
          </p:cNvPr>
          <p:cNvSpPr txBox="1"/>
          <p:nvPr/>
        </p:nvSpPr>
        <p:spPr>
          <a:xfrm>
            <a:off x="4724400" y="5387975"/>
            <a:ext cx="2743200" cy="317500"/>
          </a:xfrm>
          <a:prstGeom prst="rect">
            <a:avLst/>
          </a:prstGeom>
        </p:spPr>
        <p:txBody>
          <a:bodyPr anchor="t">
            <a:normAutofit fontScale="92500" lnSpcReduction="20000"/>
          </a:bodyPr>
          <a:lstStyle/>
          <a:p>
            <a:endParaRPr lang="en-US" dirty="0"/>
          </a:p>
        </p:txBody>
      </p:sp>
      <p:sp>
        <p:nvSpPr>
          <p:cNvPr id="24" name="TextBox 23">
            <a:extLst>
              <a:ext uri="{FF2B5EF4-FFF2-40B4-BE49-F238E27FC236}">
                <a16:creationId xmlns:a16="http://schemas.microsoft.com/office/drawing/2014/main" id="{8B2274A7-1D55-41FC-BE69-A76A436E407E}"/>
              </a:ext>
            </a:extLst>
          </p:cNvPr>
          <p:cNvSpPr txBox="1"/>
          <p:nvPr/>
        </p:nvSpPr>
        <p:spPr>
          <a:xfrm>
            <a:off x="-486032" y="162696"/>
            <a:ext cx="1222700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6600" b="1" dirty="0"/>
              <a:t>MINIONS!!!!</a:t>
            </a:r>
          </a:p>
        </p:txBody>
      </p:sp>
      <p:sp>
        <p:nvSpPr>
          <p:cNvPr id="25" name="TextBox 24">
            <a:extLst>
              <a:ext uri="{FF2B5EF4-FFF2-40B4-BE49-F238E27FC236}">
                <a16:creationId xmlns:a16="http://schemas.microsoft.com/office/drawing/2014/main" id="{CA445971-8044-4909-81DD-ECB602476AEE}"/>
              </a:ext>
            </a:extLst>
          </p:cNvPr>
          <p:cNvSpPr txBox="1"/>
          <p:nvPr/>
        </p:nvSpPr>
        <p:spPr>
          <a:xfrm>
            <a:off x="779248" y="5361544"/>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b="1" dirty="0"/>
              <a:t>OMG!</a:t>
            </a:r>
            <a:endParaRPr lang="en-GB" dirty="0"/>
          </a:p>
        </p:txBody>
      </p:sp>
      <p:sp>
        <p:nvSpPr>
          <p:cNvPr id="26" name="TextBox 25">
            <a:extLst>
              <a:ext uri="{FF2B5EF4-FFF2-40B4-BE49-F238E27FC236}">
                <a16:creationId xmlns:a16="http://schemas.microsoft.com/office/drawing/2014/main" id="{6362C67D-F45E-4BF1-9A48-5786789F7963}"/>
              </a:ext>
            </a:extLst>
          </p:cNvPr>
          <p:cNvSpPr txBox="1"/>
          <p:nvPr/>
        </p:nvSpPr>
        <p:spPr>
          <a:xfrm>
            <a:off x="4948366" y="6153149"/>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t>LOOK AT HER!</a:t>
            </a:r>
            <a:endParaRPr lang="en-GB" dirty="0"/>
          </a:p>
        </p:txBody>
      </p:sp>
      <p:sp>
        <p:nvSpPr>
          <p:cNvPr id="28" name="TextBox 27">
            <a:extLst>
              <a:ext uri="{FF2B5EF4-FFF2-40B4-BE49-F238E27FC236}">
                <a16:creationId xmlns:a16="http://schemas.microsoft.com/office/drawing/2014/main" id="{97337D9A-08BB-4C61-93ED-5BE1E4EEBBD6}"/>
              </a:ext>
            </a:extLst>
          </p:cNvPr>
          <p:cNvSpPr txBox="1"/>
          <p:nvPr/>
        </p:nvSpPr>
        <p:spPr>
          <a:xfrm>
            <a:off x="9620765" y="6274142"/>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t>I'M IN LOVE!</a:t>
            </a:r>
            <a:endParaRPr lang="en-GB" dirty="0"/>
          </a:p>
        </p:txBody>
      </p:sp>
    </p:spTree>
    <p:extLst>
      <p:ext uri="{BB962C8B-B14F-4D97-AF65-F5344CB8AC3E}">
        <p14:creationId xmlns:p14="http://schemas.microsoft.com/office/powerpoint/2010/main" val="39147917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young girl jumping on a grassy field&#10;&#10;Description generated with high confidence">
            <a:extLst>
              <a:ext uri="{FF2B5EF4-FFF2-40B4-BE49-F238E27FC236}">
                <a16:creationId xmlns:a16="http://schemas.microsoft.com/office/drawing/2014/main" id="{D94B68F0-32A1-461A-9D7D-30FEB94BC47C}"/>
              </a:ext>
            </a:extLst>
          </p:cNvPr>
          <p:cNvPicPr>
            <a:picLocks noChangeAspect="1"/>
          </p:cNvPicPr>
          <p:nvPr/>
        </p:nvPicPr>
        <p:blipFill>
          <a:blip r:embed="rId2"/>
          <a:stretch>
            <a:fillRect/>
          </a:stretch>
        </p:blipFill>
        <p:spPr>
          <a:xfrm>
            <a:off x="10068697" y="3976815"/>
            <a:ext cx="2187146" cy="2930611"/>
          </a:xfrm>
          <a:prstGeom prst="rect">
            <a:avLst/>
          </a:prstGeom>
        </p:spPr>
      </p:pic>
      <p:pic>
        <p:nvPicPr>
          <p:cNvPr id="8" name="Picture 8" descr="A picture containing yellow, sitting, small, orange&#10;&#10;Description generated with very high confidence">
            <a:extLst>
              <a:ext uri="{FF2B5EF4-FFF2-40B4-BE49-F238E27FC236}">
                <a16:creationId xmlns:a16="http://schemas.microsoft.com/office/drawing/2014/main" id="{423D9B3A-377E-4342-9C09-CA81273949B4}"/>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2787" y="5151752"/>
            <a:ext cx="2286000" cy="1524000"/>
          </a:xfrm>
          <a:prstGeom prst="rect">
            <a:avLst/>
          </a:prstGeom>
        </p:spPr>
      </p:pic>
      <p:sp>
        <p:nvSpPr>
          <p:cNvPr id="10" name="TextBox 9">
            <a:extLst>
              <a:ext uri="{FF2B5EF4-FFF2-40B4-BE49-F238E27FC236}">
                <a16:creationId xmlns:a16="http://schemas.microsoft.com/office/drawing/2014/main" id="{49D3D2D2-A00C-4CA0-A9E3-AECB8C6ACCA5}"/>
              </a:ext>
            </a:extLst>
          </p:cNvPr>
          <p:cNvSpPr txBox="1"/>
          <p:nvPr/>
        </p:nvSpPr>
        <p:spPr>
          <a:xfrm flipV="1">
            <a:off x="5005192" y="5124364"/>
            <a:ext cx="2066795" cy="58280"/>
          </a:xfrm>
          <a:prstGeom prst="rect">
            <a:avLst/>
          </a:prstGeom>
        </p:spPr>
        <p:txBody>
          <a:bodyPr>
            <a:normAutofit fontScale="25000" lnSpcReduction="20000"/>
          </a:bodyPr>
          <a:lstStyle/>
          <a:p>
            <a:r>
              <a:rPr lang="en-US">
                <a:hlinkClick r:id="rId4"/>
              </a:rPr>
              <a:t>This Photo</a:t>
            </a:r>
            <a:r>
              <a:rPr lang="en-US"/>
              <a:t> by Unknown author is licensed under </a:t>
            </a:r>
            <a:r>
              <a:rPr lang="en-US">
                <a:hlinkClick r:id="rId5"/>
              </a:rPr>
              <a:t>CC BY</a:t>
            </a:r>
            <a:r>
              <a:rPr lang="en-US"/>
              <a:t>.</a:t>
            </a:r>
          </a:p>
        </p:txBody>
      </p:sp>
      <p:sp>
        <p:nvSpPr>
          <p:cNvPr id="12" name="TextBox 11">
            <a:extLst>
              <a:ext uri="{FF2B5EF4-FFF2-40B4-BE49-F238E27FC236}">
                <a16:creationId xmlns:a16="http://schemas.microsoft.com/office/drawing/2014/main" id="{7C332294-A9CE-4D0D-BAB5-8596EEC99F3D}"/>
              </a:ext>
            </a:extLst>
          </p:cNvPr>
          <p:cNvSpPr txBox="1"/>
          <p:nvPr/>
        </p:nvSpPr>
        <p:spPr>
          <a:xfrm>
            <a:off x="7396619" y="3200400"/>
            <a:ext cx="70980" cy="666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dirty="0"/>
          </a:p>
        </p:txBody>
      </p:sp>
      <p:sp>
        <p:nvSpPr>
          <p:cNvPr id="13" name="TextBox 12">
            <a:extLst>
              <a:ext uri="{FF2B5EF4-FFF2-40B4-BE49-F238E27FC236}">
                <a16:creationId xmlns:a16="http://schemas.microsoft.com/office/drawing/2014/main" id="{9534D460-C889-47F0-8B68-E4F97AF608E8}"/>
              </a:ext>
            </a:extLst>
          </p:cNvPr>
          <p:cNvSpPr txBox="1"/>
          <p:nvPr/>
        </p:nvSpPr>
        <p:spPr>
          <a:xfrm>
            <a:off x="76070" y="149138"/>
            <a:ext cx="1186632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Lola was so happy when she finally reached the top of the sunflower. To her surprise was a beautiful castle, as she got closer she could see some big yellow blobs. </a:t>
            </a:r>
            <a:r>
              <a:rPr lang="en-GB" dirty="0" err="1"/>
              <a:t>Lolab</a:t>
            </a:r>
            <a:r>
              <a:rPr lang="en-GB" dirty="0"/>
              <a:t>  </a:t>
            </a:r>
          </a:p>
        </p:txBody>
      </p:sp>
      <p:pic>
        <p:nvPicPr>
          <p:cNvPr id="14" name="Picture 14" descr="A castle on top of a stone building&#10;&#10;Description generated with very high confidence">
            <a:extLst>
              <a:ext uri="{FF2B5EF4-FFF2-40B4-BE49-F238E27FC236}">
                <a16:creationId xmlns:a16="http://schemas.microsoft.com/office/drawing/2014/main" id="{9CFB7D96-D91F-46E0-A4A7-4DA2C9E6C2A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2057" y="43250"/>
            <a:ext cx="12350576" cy="6905365"/>
          </a:xfrm>
          <a:prstGeom prst="rect">
            <a:avLst/>
          </a:prstGeom>
        </p:spPr>
      </p:pic>
      <p:sp>
        <p:nvSpPr>
          <p:cNvPr id="16" name="TextBox 15">
            <a:extLst>
              <a:ext uri="{FF2B5EF4-FFF2-40B4-BE49-F238E27FC236}">
                <a16:creationId xmlns:a16="http://schemas.microsoft.com/office/drawing/2014/main" id="{B5337F99-379D-486B-BD47-87BB969C9194}"/>
              </a:ext>
            </a:extLst>
          </p:cNvPr>
          <p:cNvSpPr txBox="1"/>
          <p:nvPr/>
        </p:nvSpPr>
        <p:spPr>
          <a:xfrm>
            <a:off x="4724400" y="4343400"/>
            <a:ext cx="2743200" cy="317500"/>
          </a:xfrm>
          <a:prstGeom prst="rect">
            <a:avLst/>
          </a:prstGeom>
        </p:spPr>
        <p:txBody>
          <a:bodyPr>
            <a:normAutofit fontScale="47500" lnSpcReduction="20000"/>
          </a:bodyPr>
          <a:lstStyle/>
          <a:p>
            <a:r>
              <a:rPr lang="en-US">
                <a:hlinkClick r:id="rId7"/>
              </a:rPr>
              <a:t>This Photo</a:t>
            </a:r>
            <a:r>
              <a:rPr lang="en-US"/>
              <a:t> by Unknown author is licensed under </a:t>
            </a:r>
            <a:r>
              <a:rPr lang="en-US">
                <a:hlinkClick r:id="rId8"/>
              </a:rPr>
              <a:t>CC BY-SA</a:t>
            </a:r>
            <a:r>
              <a:rPr lang="en-US"/>
              <a:t>.</a:t>
            </a:r>
          </a:p>
        </p:txBody>
      </p:sp>
      <p:pic>
        <p:nvPicPr>
          <p:cNvPr id="18" name="Picture 18" descr="A person standing in a field&#10;&#10;Description generated with very high confidence">
            <a:extLst>
              <a:ext uri="{FF2B5EF4-FFF2-40B4-BE49-F238E27FC236}">
                <a16:creationId xmlns:a16="http://schemas.microsoft.com/office/drawing/2014/main" id="{028625DB-787A-4840-B3C8-3C2C834AC9B6}"/>
              </a:ext>
            </a:extLst>
          </p:cNvPr>
          <p:cNvPicPr>
            <a:picLocks noChangeAspect="1"/>
          </p:cNvPicPr>
          <p:nvPr/>
        </p:nvPicPr>
        <p:blipFill>
          <a:blip r:embed="rId9"/>
          <a:stretch>
            <a:fillRect/>
          </a:stretch>
        </p:blipFill>
        <p:spPr>
          <a:xfrm>
            <a:off x="4394886" y="5005516"/>
            <a:ext cx="920580" cy="1902941"/>
          </a:xfrm>
          <a:prstGeom prst="rect">
            <a:avLst/>
          </a:prstGeom>
        </p:spPr>
      </p:pic>
      <p:pic>
        <p:nvPicPr>
          <p:cNvPr id="20" name="Picture 20" descr="A picture containing yellow, hydrant, engine&#10;&#10;Description generated with very high confidence">
            <a:extLst>
              <a:ext uri="{FF2B5EF4-FFF2-40B4-BE49-F238E27FC236}">
                <a16:creationId xmlns:a16="http://schemas.microsoft.com/office/drawing/2014/main" id="{71B047B4-D56C-4B0A-A0FE-B1EB72389993}"/>
              </a:ext>
            </a:extLst>
          </p:cNvPr>
          <p:cNvPicPr>
            <a:picLocks noChangeAspect="1"/>
          </p:cNvPicPr>
          <p:nvPr/>
        </p:nvPicPr>
        <p:blipFill>
          <a:blip r:embed="rId10">
            <a:extLst>
              <a:ext uri="{837473B0-CC2E-450A-ABE3-18F120FF3D39}">
                <a1611:picAttrSrcUrl xmlns:a1611="http://schemas.microsoft.com/office/drawing/2016/11/main" xmlns="" r:id="rId11"/>
              </a:ext>
            </a:extLst>
          </a:blip>
          <a:stretch>
            <a:fillRect/>
          </a:stretch>
        </p:blipFill>
        <p:spPr>
          <a:xfrm>
            <a:off x="4992129" y="3258656"/>
            <a:ext cx="1723768" cy="1710228"/>
          </a:xfrm>
          <a:prstGeom prst="rect">
            <a:avLst/>
          </a:prstGeom>
        </p:spPr>
      </p:pic>
      <p:sp>
        <p:nvSpPr>
          <p:cNvPr id="24" name="TextBox 23">
            <a:extLst>
              <a:ext uri="{FF2B5EF4-FFF2-40B4-BE49-F238E27FC236}">
                <a16:creationId xmlns:a16="http://schemas.microsoft.com/office/drawing/2014/main" id="{6BEE782B-F0AA-44E3-9CF5-989B84AB0606}"/>
              </a:ext>
            </a:extLst>
          </p:cNvPr>
          <p:cNvSpPr txBox="1"/>
          <p:nvPr/>
        </p:nvSpPr>
        <p:spPr>
          <a:xfrm>
            <a:off x="203887" y="203887"/>
            <a:ext cx="1194898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Lola was so happy when she finally made it to the top of the sunflower. As she looked in the distance she saw a beautiful castle, as she got closer she could see some big yellow blobs outside. "MINIONS" she shouted!!              </a:t>
            </a:r>
          </a:p>
          <a:p>
            <a:r>
              <a:rPr lang="en-GB" dirty="0"/>
              <a:t>Lola then felt a bit worried as she didn’t know if they friendly. As she slowly walked closer she noticed they seemed very jolly. Lola said hello to them and they all were very friendly and became friends.</a:t>
            </a:r>
          </a:p>
        </p:txBody>
      </p:sp>
    </p:spTree>
    <p:extLst>
      <p:ext uri="{BB962C8B-B14F-4D97-AF65-F5344CB8AC3E}">
        <p14:creationId xmlns:p14="http://schemas.microsoft.com/office/powerpoint/2010/main" val="3247731584"/>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4EAF678-C12B-4730-A035-20B8374FF422}"/>
              </a:ext>
            </a:extLst>
          </p:cNvPr>
          <p:cNvPicPr>
            <a:picLocks noChangeAspect="1"/>
          </p:cNvPicPr>
          <p:nvPr/>
        </p:nvPicPr>
        <p:blipFill>
          <a:blip r:embed="rId2"/>
          <a:stretch>
            <a:fillRect/>
          </a:stretch>
        </p:blipFill>
        <p:spPr>
          <a:xfrm>
            <a:off x="6646750" y="4552435"/>
            <a:ext cx="2207741" cy="2057400"/>
          </a:xfrm>
          <a:prstGeom prst="rect">
            <a:avLst/>
          </a:prstGeom>
        </p:spPr>
      </p:pic>
      <p:pic>
        <p:nvPicPr>
          <p:cNvPr id="6" name="Picture 6">
            <a:extLst>
              <a:ext uri="{FF2B5EF4-FFF2-40B4-BE49-F238E27FC236}">
                <a16:creationId xmlns:a16="http://schemas.microsoft.com/office/drawing/2014/main" id="{489190E2-4497-46C0-94BB-CBC0A3BCF00F}"/>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978400" y="-270537140"/>
            <a:ext cx="144123775" cy="268017321"/>
          </a:xfrm>
          <a:prstGeom prst="rect">
            <a:avLst/>
          </a:prstGeom>
        </p:spPr>
      </p:pic>
      <p:sp>
        <p:nvSpPr>
          <p:cNvPr id="8" name="TextBox 7">
            <a:extLst>
              <a:ext uri="{FF2B5EF4-FFF2-40B4-BE49-F238E27FC236}">
                <a16:creationId xmlns:a16="http://schemas.microsoft.com/office/drawing/2014/main" id="{26359A43-BE0E-45D2-97CE-FA1203CDAC35}"/>
              </a:ext>
            </a:extLst>
          </p:cNvPr>
          <p:cNvSpPr txBox="1"/>
          <p:nvPr/>
        </p:nvSpPr>
        <p:spPr>
          <a:xfrm>
            <a:off x="4978400" y="2332888"/>
            <a:ext cx="3331228" cy="3084793"/>
          </a:xfrm>
          <a:prstGeom prst="rect">
            <a:avLst/>
          </a:prstGeom>
        </p:spPr>
        <p:txBody>
          <a:bodyPr anchor="t">
            <a:normAutofit/>
          </a:bodyPr>
          <a:lstStyle/>
          <a:p>
            <a:endParaRPr lang="en-US" dirty="0"/>
          </a:p>
        </p:txBody>
      </p:sp>
      <p:pic>
        <p:nvPicPr>
          <p:cNvPr id="10" name="Picture 10" descr="A large room&#10;&#10;Description generated with high confidence">
            <a:extLst>
              <a:ext uri="{FF2B5EF4-FFF2-40B4-BE49-F238E27FC236}">
                <a16:creationId xmlns:a16="http://schemas.microsoft.com/office/drawing/2014/main" id="{CF9F0739-5FC3-4D48-A773-9892416019CC}"/>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rot="21540000">
            <a:off x="109569" y="-90507"/>
            <a:ext cx="12064651" cy="7051591"/>
          </a:xfrm>
          <a:prstGeom prst="rect">
            <a:avLst/>
          </a:prstGeom>
        </p:spPr>
      </p:pic>
      <p:pic>
        <p:nvPicPr>
          <p:cNvPr id="14" name="Picture 14" descr="A person that is sitting on the ground&#10;&#10;Description generated with high confidence">
            <a:extLst>
              <a:ext uri="{FF2B5EF4-FFF2-40B4-BE49-F238E27FC236}">
                <a16:creationId xmlns:a16="http://schemas.microsoft.com/office/drawing/2014/main" id="{ADBD91E3-3CA6-433D-B31A-8C0835E6A143}"/>
              </a:ext>
            </a:extLst>
          </p:cNvPr>
          <p:cNvPicPr>
            <a:picLocks noChangeAspect="1"/>
          </p:cNvPicPr>
          <p:nvPr/>
        </p:nvPicPr>
        <p:blipFill>
          <a:blip r:embed="rId7"/>
          <a:stretch>
            <a:fillRect/>
          </a:stretch>
        </p:blipFill>
        <p:spPr>
          <a:xfrm>
            <a:off x="9098071" y="5339695"/>
            <a:ext cx="2743199" cy="1523047"/>
          </a:xfrm>
          <a:prstGeom prst="rect">
            <a:avLst/>
          </a:prstGeom>
        </p:spPr>
      </p:pic>
      <p:pic>
        <p:nvPicPr>
          <p:cNvPr id="16" name="Picture 16" descr="A picture containing photo, large, different, group&#10;&#10;Description generated with very high confidence">
            <a:extLst>
              <a:ext uri="{FF2B5EF4-FFF2-40B4-BE49-F238E27FC236}">
                <a16:creationId xmlns:a16="http://schemas.microsoft.com/office/drawing/2014/main" id="{B5843C69-A890-4E33-99AC-CF42C6B58D6D}"/>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a:off x="1313738" y="4486342"/>
            <a:ext cx="2743200" cy="1714500"/>
          </a:xfrm>
          <a:prstGeom prst="rect">
            <a:avLst/>
          </a:prstGeom>
        </p:spPr>
      </p:pic>
      <p:sp>
        <p:nvSpPr>
          <p:cNvPr id="18" name="TextBox 17">
            <a:extLst>
              <a:ext uri="{FF2B5EF4-FFF2-40B4-BE49-F238E27FC236}">
                <a16:creationId xmlns:a16="http://schemas.microsoft.com/office/drawing/2014/main" id="{72B805CA-E2BF-4BF4-801C-EC522D6D7F47}"/>
              </a:ext>
            </a:extLst>
          </p:cNvPr>
          <p:cNvSpPr txBox="1"/>
          <p:nvPr/>
        </p:nvSpPr>
        <p:spPr>
          <a:xfrm>
            <a:off x="1509387" y="5852003"/>
            <a:ext cx="2743200" cy="223555"/>
          </a:xfrm>
          <a:prstGeom prst="rect">
            <a:avLst/>
          </a:prstGeom>
        </p:spPr>
        <p:txBody>
          <a:bodyPr>
            <a:normAutofit fontScale="32500" lnSpcReduction="20000"/>
          </a:bodyPr>
          <a:lstStyle/>
          <a:p>
            <a:r>
              <a:rPr lang="en-US">
                <a:hlinkClick r:id="rId9"/>
              </a:rPr>
              <a:t>This Photo</a:t>
            </a:r>
            <a:r>
              <a:rPr lang="en-US"/>
              <a:t> by Unknown author is licensed under </a:t>
            </a:r>
            <a:r>
              <a:rPr lang="en-US">
                <a:hlinkClick r:id="rId10"/>
              </a:rPr>
              <a:t>CC BY-NC-ND</a:t>
            </a:r>
            <a:r>
              <a:rPr lang="en-US"/>
              <a:t>.</a:t>
            </a:r>
          </a:p>
        </p:txBody>
      </p:sp>
      <p:pic>
        <p:nvPicPr>
          <p:cNvPr id="20" name="Picture 20" descr="A picture containing indoor, table, sitting, filled&#10;&#10;Description generated with very high confidence">
            <a:extLst>
              <a:ext uri="{FF2B5EF4-FFF2-40B4-BE49-F238E27FC236}">
                <a16:creationId xmlns:a16="http://schemas.microsoft.com/office/drawing/2014/main" id="{16B3D487-4D30-4282-B53C-3C37AA321FE6}"/>
              </a:ext>
            </a:extLst>
          </p:cNvPr>
          <p:cNvPicPr>
            <a:picLocks noChangeAspect="1"/>
          </p:cNvPicPr>
          <p:nvPr/>
        </p:nvPicPr>
        <p:blipFill>
          <a:blip r:embed="rId11">
            <a:extLst>
              <a:ext uri="{837473B0-CC2E-450A-ABE3-18F120FF3D39}">
                <a1611:picAttrSrcUrl xmlns:a1611="http://schemas.microsoft.com/office/drawing/2016/11/main" xmlns="" r:id="rId12"/>
              </a:ext>
            </a:extLst>
          </a:blip>
          <a:stretch>
            <a:fillRect/>
          </a:stretch>
        </p:blipFill>
        <p:spPr>
          <a:xfrm>
            <a:off x="8419578" y="3899131"/>
            <a:ext cx="2743200" cy="1481435"/>
          </a:xfrm>
          <a:prstGeom prst="rect">
            <a:avLst/>
          </a:prstGeom>
        </p:spPr>
      </p:pic>
      <p:sp>
        <p:nvSpPr>
          <p:cNvPr id="22" name="TextBox 21">
            <a:extLst>
              <a:ext uri="{FF2B5EF4-FFF2-40B4-BE49-F238E27FC236}">
                <a16:creationId xmlns:a16="http://schemas.microsoft.com/office/drawing/2014/main" id="{1A6A2029-64C0-4525-A390-9CF1BF8289B1}"/>
              </a:ext>
            </a:extLst>
          </p:cNvPr>
          <p:cNvSpPr txBox="1"/>
          <p:nvPr/>
        </p:nvSpPr>
        <p:spPr>
          <a:xfrm>
            <a:off x="8419578" y="5381212"/>
            <a:ext cx="2743200" cy="317500"/>
          </a:xfrm>
          <a:prstGeom prst="rect">
            <a:avLst/>
          </a:prstGeom>
        </p:spPr>
        <p:txBody>
          <a:bodyPr>
            <a:normAutofit fontScale="47500" lnSpcReduction="20000"/>
          </a:bodyPr>
          <a:lstStyle/>
          <a:p>
            <a:r>
              <a:rPr lang="en-US">
                <a:hlinkClick r:id="rId12"/>
              </a:rPr>
              <a:t>This Photo</a:t>
            </a:r>
            <a:r>
              <a:rPr lang="en-US"/>
              <a:t> by Unknown author is licensed under </a:t>
            </a:r>
            <a:r>
              <a:rPr lang="en-US">
                <a:hlinkClick r:id="rId10"/>
              </a:rPr>
              <a:t>CC BY-NC-ND</a:t>
            </a:r>
            <a:r>
              <a:rPr lang="en-US"/>
              <a:t>.</a:t>
            </a:r>
          </a:p>
        </p:txBody>
      </p:sp>
      <p:pic>
        <p:nvPicPr>
          <p:cNvPr id="24" name="Picture 24" descr="A picture containing colorful, small, child, food&#10;&#10;Description generated with very high confidence">
            <a:extLst>
              <a:ext uri="{FF2B5EF4-FFF2-40B4-BE49-F238E27FC236}">
                <a16:creationId xmlns:a16="http://schemas.microsoft.com/office/drawing/2014/main" id="{5EBD6D7A-0B7F-4622-AAF0-9DE4C80499ED}"/>
              </a:ext>
            </a:extLst>
          </p:cNvPr>
          <p:cNvPicPr>
            <a:picLocks noChangeAspect="1"/>
          </p:cNvPicPr>
          <p:nvPr/>
        </p:nvPicPr>
        <p:blipFill>
          <a:blip r:embed="rId13">
            <a:extLst>
              <a:ext uri="{837473B0-CC2E-450A-ABE3-18F120FF3D39}">
                <a1611:picAttrSrcUrl xmlns:a1611="http://schemas.microsoft.com/office/drawing/2016/11/main" xmlns="" r:id="rId14"/>
              </a:ext>
            </a:extLst>
          </a:blip>
          <a:stretch>
            <a:fillRect/>
          </a:stretch>
        </p:blipFill>
        <p:spPr>
          <a:xfrm>
            <a:off x="8419578" y="1220766"/>
            <a:ext cx="2743200" cy="2057400"/>
          </a:xfrm>
          <a:prstGeom prst="rect">
            <a:avLst/>
          </a:prstGeom>
        </p:spPr>
      </p:pic>
      <p:sp>
        <p:nvSpPr>
          <p:cNvPr id="26" name="TextBox 25">
            <a:extLst>
              <a:ext uri="{FF2B5EF4-FFF2-40B4-BE49-F238E27FC236}">
                <a16:creationId xmlns:a16="http://schemas.microsoft.com/office/drawing/2014/main" id="{9F2882FC-F729-490D-B906-28D52A4D37BF}"/>
              </a:ext>
            </a:extLst>
          </p:cNvPr>
          <p:cNvSpPr txBox="1"/>
          <p:nvPr/>
        </p:nvSpPr>
        <p:spPr>
          <a:xfrm>
            <a:off x="8419578" y="3278166"/>
            <a:ext cx="2743200" cy="317500"/>
          </a:xfrm>
          <a:prstGeom prst="rect">
            <a:avLst/>
          </a:prstGeom>
        </p:spPr>
        <p:txBody>
          <a:bodyPr>
            <a:normAutofit fontScale="47500" lnSpcReduction="20000"/>
          </a:bodyPr>
          <a:lstStyle/>
          <a:p>
            <a:r>
              <a:rPr lang="en-US">
                <a:hlinkClick r:id="rId14"/>
              </a:rPr>
              <a:t>This Photo</a:t>
            </a:r>
            <a:r>
              <a:rPr lang="en-US"/>
              <a:t> by Unknown author is licensed under </a:t>
            </a:r>
            <a:r>
              <a:rPr lang="en-US">
                <a:hlinkClick r:id="rId10"/>
              </a:rPr>
              <a:t>CC BY-NC-ND</a:t>
            </a:r>
            <a:r>
              <a:rPr lang="en-US"/>
              <a:t>.</a:t>
            </a:r>
          </a:p>
        </p:txBody>
      </p:sp>
      <p:sp>
        <p:nvSpPr>
          <p:cNvPr id="28" name="TextBox 27">
            <a:extLst>
              <a:ext uri="{FF2B5EF4-FFF2-40B4-BE49-F238E27FC236}">
                <a16:creationId xmlns:a16="http://schemas.microsoft.com/office/drawing/2014/main" id="{9FD418CB-9104-43DD-A03F-05D78CC61894}"/>
              </a:ext>
            </a:extLst>
          </p:cNvPr>
          <p:cNvSpPr txBox="1"/>
          <p:nvPr/>
        </p:nvSpPr>
        <p:spPr>
          <a:xfrm>
            <a:off x="716071" y="152400"/>
            <a:ext cx="515445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t>They all went inside and had a party together, until Lola had to say goodbye. Lola then went home down the sunflower. Lola climbed the sunflower when she could to see her new friends, until the sunflower died away in the winter.          The end!!</a:t>
            </a:r>
          </a:p>
        </p:txBody>
      </p:sp>
    </p:spTree>
    <p:extLst>
      <p:ext uri="{BB962C8B-B14F-4D97-AF65-F5344CB8AC3E}">
        <p14:creationId xmlns:p14="http://schemas.microsoft.com/office/powerpoint/2010/main" val="785940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408</Words>
  <Application>Microsoft Office PowerPoint</Application>
  <PresentationFormat>Widescreen</PresentationFormat>
  <Paragraphs>19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Avenir Next LT Pro</vt:lpstr>
      <vt:lpstr>Calibri Light</vt:lpstr>
      <vt:lpstr>Wingdings 2</vt:lpstr>
      <vt:lpstr>DividendVTI</vt:lpstr>
      <vt:lpstr>The sunflower stalk.</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Thouless</dc:creator>
  <cp:lastModifiedBy>Sarah Thouless</cp:lastModifiedBy>
  <cp:revision>975</cp:revision>
  <dcterms:created xsi:type="dcterms:W3CDTF">2020-05-11T12:11:24Z</dcterms:created>
  <dcterms:modified xsi:type="dcterms:W3CDTF">2020-05-14T10:42:05Z</dcterms:modified>
</cp:coreProperties>
</file>